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1"/>
  </p:notesMasterIdLst>
  <p:sldIdLst>
    <p:sldId id="262" r:id="rId2"/>
    <p:sldId id="256" r:id="rId3"/>
    <p:sldId id="258" r:id="rId4"/>
    <p:sldId id="257" r:id="rId5"/>
    <p:sldId id="260" r:id="rId6"/>
    <p:sldId id="287" r:id="rId7"/>
    <p:sldId id="265" r:id="rId8"/>
    <p:sldId id="276" r:id="rId9"/>
    <p:sldId id="278" r:id="rId10"/>
  </p:sldIdLst>
  <p:sldSz cx="9144000" cy="5143500" type="screen16x9"/>
  <p:notesSz cx="6858000" cy="9144000"/>
  <p:embeddedFontLst>
    <p:embeddedFont>
      <p:font typeface="Algerian" panose="04020705040A02060702" pitchFamily="82" charset="0"/>
      <p:regular r:id="rId12"/>
    </p:embeddedFont>
    <p:embeddedFont>
      <p:font typeface="Montserrat" panose="00000500000000000000" pitchFamily="2" charset="0"/>
      <p:regular r:id="rId13"/>
      <p:bold r:id="rId14"/>
      <p:italic r:id="rId15"/>
      <p:boldItalic r:id="rId16"/>
    </p:embeddedFont>
    <p:embeddedFont>
      <p:font typeface="Oswald" panose="00000500000000000000" pitchFamily="2" charset="0"/>
      <p:regular r:id="rId17"/>
      <p:bold r:id="rId18"/>
    </p:embeddedFont>
    <p:embeddedFont>
      <p:font typeface="Source Sans Pro" panose="020B050303040302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91A1956-3D7E-41C0-9DF7-105A978C6925}">
  <a:tblStyle styleId="{891A1956-3D7E-41C0-9DF7-105A978C692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82E05BE-877C-40BA-BEE6-E4ECDAF45F9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64" autoAdjust="0"/>
    <p:restoredTop sz="94660"/>
  </p:normalViewPr>
  <p:slideViewPr>
    <p:cSldViewPr snapToGrid="0">
      <p:cViewPr varScale="1">
        <p:scale>
          <a:sx n="82" d="100"/>
          <a:sy n="82" d="100"/>
        </p:scale>
        <p:origin x="960"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cd566ac1d1_0_4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cd566ac1d1_0_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3"/>
        <p:cNvGrpSpPr/>
        <p:nvPr/>
      </p:nvGrpSpPr>
      <p:grpSpPr>
        <a:xfrm>
          <a:off x="0" y="0"/>
          <a:ext cx="0" cy="0"/>
          <a:chOff x="0" y="0"/>
          <a:chExt cx="0" cy="0"/>
        </a:xfrm>
      </p:grpSpPr>
      <p:sp>
        <p:nvSpPr>
          <p:cNvPr id="34" name="Google Shape;34;p2"/>
          <p:cNvSpPr/>
          <p:nvPr/>
        </p:nvSpPr>
        <p:spPr>
          <a:xfrm>
            <a:off x="-26775" y="2008375"/>
            <a:ext cx="9210650" cy="3172625"/>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chemeClr val="accent5"/>
          </a:solidFill>
          <a:ln>
            <a:noFill/>
          </a:ln>
        </p:spPr>
      </p:sp>
      <p:sp>
        <p:nvSpPr>
          <p:cNvPr id="35" name="Google Shape;35;p2"/>
          <p:cNvSpPr/>
          <p:nvPr/>
        </p:nvSpPr>
        <p:spPr>
          <a:xfrm>
            <a:off x="-26775" y="2139700"/>
            <a:ext cx="9210650" cy="3041300"/>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36" name="Google Shape;36;p2"/>
          <p:cNvSpPr/>
          <p:nvPr/>
        </p:nvSpPr>
        <p:spPr>
          <a:xfrm rot="8100000">
            <a:off x="1847981" y="18145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8100000">
            <a:off x="6038981" y="20984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8100000">
            <a:off x="7181981" y="21317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2"/>
          <p:cNvGrpSpPr/>
          <p:nvPr/>
        </p:nvGrpSpPr>
        <p:grpSpPr>
          <a:xfrm>
            <a:off x="-9525" y="2024075"/>
            <a:ext cx="9167825" cy="595300"/>
            <a:chOff x="-9525" y="4462475"/>
            <a:chExt cx="9167825" cy="595300"/>
          </a:xfrm>
        </p:grpSpPr>
        <p:sp>
          <p:nvSpPr>
            <p:cNvPr id="40" name="Google Shape;40;p2"/>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41" name="Google Shape;41;p2"/>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42" name="Google Shape;42;p2"/>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43" name="Google Shape;43;p2"/>
          <p:cNvGrpSpPr/>
          <p:nvPr/>
        </p:nvGrpSpPr>
        <p:grpSpPr>
          <a:xfrm>
            <a:off x="-42837" y="2005088"/>
            <a:ext cx="9229575" cy="642787"/>
            <a:chOff x="-42837" y="4443488"/>
            <a:chExt cx="9229575" cy="642787"/>
          </a:xfrm>
        </p:grpSpPr>
        <p:sp>
          <p:nvSpPr>
            <p:cNvPr id="44" name="Google Shape;44;p2"/>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2"/>
          <p:cNvSpPr/>
          <p:nvPr/>
        </p:nvSpPr>
        <p:spPr>
          <a:xfrm>
            <a:off x="2990700" y="21478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085700" y="24335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895700" y="20776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8100000">
            <a:off x="8699949" y="18907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txBox="1">
            <a:spLocks noGrp="1"/>
          </p:cNvSpPr>
          <p:nvPr>
            <p:ph type="ctrTitle"/>
          </p:nvPr>
        </p:nvSpPr>
        <p:spPr>
          <a:xfrm>
            <a:off x="2847975" y="3363425"/>
            <a:ext cx="5610300" cy="1159800"/>
          </a:xfrm>
          <a:prstGeom prst="rect">
            <a:avLst/>
          </a:prstGeom>
        </p:spPr>
        <p:txBody>
          <a:bodyPr spcFirstLastPara="1" wrap="square" lIns="91425" tIns="91425" rIns="91425" bIns="91425" anchor="ctr" anchorCtr="0">
            <a:noAutofit/>
          </a:bodyPr>
          <a:lstStyle>
            <a:lvl1pPr lvl="0" algn="r">
              <a:spcBef>
                <a:spcPts val="0"/>
              </a:spcBef>
              <a:spcAft>
                <a:spcPts val="0"/>
              </a:spcAft>
              <a:buClr>
                <a:srgbClr val="FFFFFF"/>
              </a:buClr>
              <a:buSzPts val="4800"/>
              <a:buNone/>
              <a:defRPr sz="4800">
                <a:solidFill>
                  <a:srgbClr val="FFFFFF"/>
                </a:solidFill>
              </a:defRPr>
            </a:lvl1pPr>
            <a:lvl2pPr lvl="1" algn="r">
              <a:spcBef>
                <a:spcPts val="0"/>
              </a:spcBef>
              <a:spcAft>
                <a:spcPts val="0"/>
              </a:spcAft>
              <a:buClr>
                <a:srgbClr val="FFFFFF"/>
              </a:buClr>
              <a:buSzPts val="4800"/>
              <a:buNone/>
              <a:defRPr sz="4800">
                <a:solidFill>
                  <a:srgbClr val="FFFFFF"/>
                </a:solidFill>
              </a:defRPr>
            </a:lvl2pPr>
            <a:lvl3pPr lvl="2" algn="r">
              <a:spcBef>
                <a:spcPts val="0"/>
              </a:spcBef>
              <a:spcAft>
                <a:spcPts val="0"/>
              </a:spcAft>
              <a:buClr>
                <a:srgbClr val="FFFFFF"/>
              </a:buClr>
              <a:buSzPts val="4800"/>
              <a:buNone/>
              <a:defRPr sz="4800">
                <a:solidFill>
                  <a:srgbClr val="FFFFFF"/>
                </a:solidFill>
              </a:defRPr>
            </a:lvl3pPr>
            <a:lvl4pPr lvl="3" algn="r">
              <a:spcBef>
                <a:spcPts val="0"/>
              </a:spcBef>
              <a:spcAft>
                <a:spcPts val="0"/>
              </a:spcAft>
              <a:buClr>
                <a:srgbClr val="FFFFFF"/>
              </a:buClr>
              <a:buSzPts val="4800"/>
              <a:buNone/>
              <a:defRPr sz="4800">
                <a:solidFill>
                  <a:srgbClr val="FFFFFF"/>
                </a:solidFill>
              </a:defRPr>
            </a:lvl4pPr>
            <a:lvl5pPr lvl="4" algn="r">
              <a:spcBef>
                <a:spcPts val="0"/>
              </a:spcBef>
              <a:spcAft>
                <a:spcPts val="0"/>
              </a:spcAft>
              <a:buClr>
                <a:srgbClr val="FFFFFF"/>
              </a:buClr>
              <a:buSzPts val="4800"/>
              <a:buNone/>
              <a:defRPr sz="4800">
                <a:solidFill>
                  <a:srgbClr val="FFFFFF"/>
                </a:solidFill>
              </a:defRPr>
            </a:lvl5pPr>
            <a:lvl6pPr lvl="5" algn="r">
              <a:spcBef>
                <a:spcPts val="0"/>
              </a:spcBef>
              <a:spcAft>
                <a:spcPts val="0"/>
              </a:spcAft>
              <a:buClr>
                <a:srgbClr val="FFFFFF"/>
              </a:buClr>
              <a:buSzPts val="4800"/>
              <a:buNone/>
              <a:defRPr sz="4800">
                <a:solidFill>
                  <a:srgbClr val="FFFFFF"/>
                </a:solidFill>
              </a:defRPr>
            </a:lvl6pPr>
            <a:lvl7pPr lvl="6" algn="r">
              <a:spcBef>
                <a:spcPts val="0"/>
              </a:spcBef>
              <a:spcAft>
                <a:spcPts val="0"/>
              </a:spcAft>
              <a:buClr>
                <a:srgbClr val="FFFFFF"/>
              </a:buClr>
              <a:buSzPts val="4800"/>
              <a:buNone/>
              <a:defRPr sz="4800">
                <a:solidFill>
                  <a:srgbClr val="FFFFFF"/>
                </a:solidFill>
              </a:defRPr>
            </a:lvl7pPr>
            <a:lvl8pPr lvl="7" algn="r">
              <a:spcBef>
                <a:spcPts val="0"/>
              </a:spcBef>
              <a:spcAft>
                <a:spcPts val="0"/>
              </a:spcAft>
              <a:buClr>
                <a:srgbClr val="FFFFFF"/>
              </a:buClr>
              <a:buSzPts val="4800"/>
              <a:buNone/>
              <a:defRPr sz="4800">
                <a:solidFill>
                  <a:srgbClr val="FFFFFF"/>
                </a:solidFill>
              </a:defRPr>
            </a:lvl8pPr>
            <a:lvl9pPr lvl="8" algn="r">
              <a:spcBef>
                <a:spcPts val="0"/>
              </a:spcBef>
              <a:spcAft>
                <a:spcPts val="0"/>
              </a:spcAft>
              <a:buClr>
                <a:srgbClr val="FFFFFF"/>
              </a:buClr>
              <a:buSzPts val="4800"/>
              <a:buNone/>
              <a:defRPr sz="48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17"/>
        <p:cNvGrpSpPr/>
        <p:nvPr/>
      </p:nvGrpSpPr>
      <p:grpSpPr>
        <a:xfrm>
          <a:off x="0" y="0"/>
          <a:ext cx="0" cy="0"/>
          <a:chOff x="0" y="0"/>
          <a:chExt cx="0" cy="0"/>
        </a:xfrm>
      </p:grpSpPr>
      <p:sp>
        <p:nvSpPr>
          <p:cNvPr id="118" name="Google Shape;118;p4"/>
          <p:cNvSpPr txBox="1">
            <a:spLocks noGrp="1"/>
          </p:cNvSpPr>
          <p:nvPr>
            <p:ph type="body" idx="1"/>
          </p:nvPr>
        </p:nvSpPr>
        <p:spPr>
          <a:xfrm>
            <a:off x="1519975" y="2161800"/>
            <a:ext cx="6104100" cy="819900"/>
          </a:xfrm>
          <a:prstGeom prst="rect">
            <a:avLst/>
          </a:prstGeom>
        </p:spPr>
        <p:txBody>
          <a:bodyPr spcFirstLastPara="1" wrap="square" lIns="91425" tIns="91425" rIns="91425" bIns="91425" anchor="ctr" anchorCtr="0">
            <a:noAutofit/>
          </a:bodyPr>
          <a:lstStyle>
            <a:lvl1pPr marL="457200" lvl="0" indent="-419100" algn="ctr" rtl="0">
              <a:spcBef>
                <a:spcPts val="600"/>
              </a:spcBef>
              <a:spcAft>
                <a:spcPts val="0"/>
              </a:spcAft>
              <a:buSzPts val="3000"/>
              <a:buChar char="◉"/>
              <a:defRPr sz="3000" i="1"/>
            </a:lvl1pPr>
            <a:lvl2pPr marL="914400" lvl="1" indent="-419100" algn="ctr" rtl="0">
              <a:spcBef>
                <a:spcPts val="0"/>
              </a:spcBef>
              <a:spcAft>
                <a:spcPts val="0"/>
              </a:spcAft>
              <a:buSzPts val="3000"/>
              <a:buChar char="◉"/>
              <a:defRPr sz="3000" i="1"/>
            </a:lvl2pPr>
            <a:lvl3pPr marL="1371600" lvl="2" indent="-419100" algn="ctr" rtl="0">
              <a:spcBef>
                <a:spcPts val="0"/>
              </a:spcBef>
              <a:spcAft>
                <a:spcPts val="0"/>
              </a:spcAft>
              <a:buSzPts val="3000"/>
              <a:buChar char="■"/>
              <a:defRPr sz="3000" i="1"/>
            </a:lvl3pPr>
            <a:lvl4pPr marL="1828800" lvl="3" indent="-419100" algn="ctr" rtl="0">
              <a:spcBef>
                <a:spcPts val="0"/>
              </a:spcBef>
              <a:spcAft>
                <a:spcPts val="0"/>
              </a:spcAft>
              <a:buSzPts val="3000"/>
              <a:buChar char="●"/>
              <a:defRPr sz="3000" i="1"/>
            </a:lvl4pPr>
            <a:lvl5pPr marL="2286000" lvl="4" indent="-419100" algn="ctr" rtl="0">
              <a:spcBef>
                <a:spcPts val="0"/>
              </a:spcBef>
              <a:spcAft>
                <a:spcPts val="0"/>
              </a:spcAft>
              <a:buSzPts val="3000"/>
              <a:buChar char="○"/>
              <a:defRPr sz="3000" i="1"/>
            </a:lvl5pPr>
            <a:lvl6pPr marL="2743200" lvl="5" indent="-419100" algn="ctr" rtl="0">
              <a:spcBef>
                <a:spcPts val="0"/>
              </a:spcBef>
              <a:spcAft>
                <a:spcPts val="0"/>
              </a:spcAft>
              <a:buSzPts val="3000"/>
              <a:buChar char="■"/>
              <a:defRPr sz="3000" i="1"/>
            </a:lvl6pPr>
            <a:lvl7pPr marL="3200400" lvl="6" indent="-419100" algn="ctr" rtl="0">
              <a:spcBef>
                <a:spcPts val="0"/>
              </a:spcBef>
              <a:spcAft>
                <a:spcPts val="0"/>
              </a:spcAft>
              <a:buSzPts val="3000"/>
              <a:buChar char="●"/>
              <a:defRPr sz="3000" i="1"/>
            </a:lvl7pPr>
            <a:lvl8pPr marL="3657600" lvl="7" indent="-419100" algn="ctr" rtl="0">
              <a:spcBef>
                <a:spcPts val="0"/>
              </a:spcBef>
              <a:spcAft>
                <a:spcPts val="0"/>
              </a:spcAft>
              <a:buSzPts val="3000"/>
              <a:buChar char="○"/>
              <a:defRPr sz="3000" i="1"/>
            </a:lvl8pPr>
            <a:lvl9pPr marL="4114800" lvl="8" indent="-419100" algn="ctr">
              <a:spcBef>
                <a:spcPts val="0"/>
              </a:spcBef>
              <a:spcAft>
                <a:spcPts val="0"/>
              </a:spcAft>
              <a:buSzPts val="3000"/>
              <a:buChar char="■"/>
              <a:defRPr sz="3000" i="1"/>
            </a:lvl9pPr>
          </a:lstStyle>
          <a:p>
            <a:endParaRPr/>
          </a:p>
        </p:txBody>
      </p:sp>
      <p:sp>
        <p:nvSpPr>
          <p:cNvPr id="119" name="Google Shape;119;p4"/>
          <p:cNvSpPr txBox="1"/>
          <p:nvPr/>
        </p:nvSpPr>
        <p:spPr>
          <a:xfrm>
            <a:off x="3593400" y="552769"/>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600">
                <a:solidFill>
                  <a:schemeClr val="accent1"/>
                </a:solidFill>
              </a:rPr>
              <a:t>“</a:t>
            </a:r>
            <a:endParaRPr sz="9600">
              <a:solidFill>
                <a:schemeClr val="accent1"/>
              </a:solidFill>
            </a:endParaRPr>
          </a:p>
        </p:txBody>
      </p:sp>
      <p:sp>
        <p:nvSpPr>
          <p:cNvPr id="120" name="Google Shape;120;p4"/>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121" name="Google Shape;121;p4"/>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122" name="Google Shape;122;p4"/>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4"/>
          <p:cNvGrpSpPr/>
          <p:nvPr/>
        </p:nvGrpSpPr>
        <p:grpSpPr>
          <a:xfrm>
            <a:off x="-9525" y="4462475"/>
            <a:ext cx="9167825" cy="595300"/>
            <a:chOff x="-9525" y="4462475"/>
            <a:chExt cx="9167825" cy="595300"/>
          </a:xfrm>
        </p:grpSpPr>
        <p:sp>
          <p:nvSpPr>
            <p:cNvPr id="126" name="Google Shape;126;p4"/>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127" name="Google Shape;127;p4"/>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128" name="Google Shape;128;p4"/>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129" name="Google Shape;129;p4"/>
          <p:cNvGrpSpPr/>
          <p:nvPr/>
        </p:nvGrpSpPr>
        <p:grpSpPr>
          <a:xfrm>
            <a:off x="-42837" y="4443488"/>
            <a:ext cx="9229575" cy="642787"/>
            <a:chOff x="-42837" y="4443488"/>
            <a:chExt cx="9229575" cy="642787"/>
          </a:xfrm>
        </p:grpSpPr>
        <p:sp>
          <p:nvSpPr>
            <p:cNvPr id="130" name="Google Shape;130;p4"/>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4"/>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60"/>
        <p:cNvGrpSpPr/>
        <p:nvPr/>
      </p:nvGrpSpPr>
      <p:grpSpPr>
        <a:xfrm>
          <a:off x="0" y="0"/>
          <a:ext cx="0" cy="0"/>
          <a:chOff x="0" y="0"/>
          <a:chExt cx="0" cy="0"/>
        </a:xfrm>
      </p:grpSpPr>
      <p:sp>
        <p:nvSpPr>
          <p:cNvPr id="161" name="Google Shape;161;p5"/>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162" name="Google Shape;162;p5"/>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163" name="Google Shape;163;p5"/>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5"/>
          <p:cNvGrpSpPr/>
          <p:nvPr/>
        </p:nvGrpSpPr>
        <p:grpSpPr>
          <a:xfrm>
            <a:off x="-9525" y="4462475"/>
            <a:ext cx="9167825" cy="595300"/>
            <a:chOff x="-9525" y="4462475"/>
            <a:chExt cx="9167825" cy="595300"/>
          </a:xfrm>
        </p:grpSpPr>
        <p:sp>
          <p:nvSpPr>
            <p:cNvPr id="167" name="Google Shape;167;p5"/>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168" name="Google Shape;168;p5"/>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169" name="Google Shape;169;p5"/>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170" name="Google Shape;170;p5"/>
          <p:cNvGrpSpPr/>
          <p:nvPr/>
        </p:nvGrpSpPr>
        <p:grpSpPr>
          <a:xfrm>
            <a:off x="-42837" y="4443488"/>
            <a:ext cx="9229575" cy="642788"/>
            <a:chOff x="-42837" y="4443488"/>
            <a:chExt cx="9229575" cy="642788"/>
          </a:xfrm>
        </p:grpSpPr>
        <p:sp>
          <p:nvSpPr>
            <p:cNvPr id="171" name="Google Shape;171;p5"/>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5"/>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01" name="Google Shape;201;p5"/>
          <p:cNvSpPr txBox="1">
            <a:spLocks noGrp="1"/>
          </p:cNvSpPr>
          <p:nvPr>
            <p:ph type="body" idx="1"/>
          </p:nvPr>
        </p:nvSpPr>
        <p:spPr>
          <a:xfrm>
            <a:off x="1075850" y="1540175"/>
            <a:ext cx="6996600" cy="19221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02" name="Google Shape;202;p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03"/>
        <p:cNvGrpSpPr/>
        <p:nvPr/>
      </p:nvGrpSpPr>
      <p:grpSpPr>
        <a:xfrm>
          <a:off x="0" y="0"/>
          <a:ext cx="0" cy="0"/>
          <a:chOff x="0" y="0"/>
          <a:chExt cx="0" cy="0"/>
        </a:xfrm>
      </p:grpSpPr>
      <p:sp>
        <p:nvSpPr>
          <p:cNvPr id="204" name="Google Shape;204;p6"/>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205" name="Google Shape;205;p6"/>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06" name="Google Shape;206;p6"/>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6"/>
          <p:cNvGrpSpPr/>
          <p:nvPr/>
        </p:nvGrpSpPr>
        <p:grpSpPr>
          <a:xfrm>
            <a:off x="-9525" y="4462475"/>
            <a:ext cx="9167825" cy="595300"/>
            <a:chOff x="-9525" y="4462475"/>
            <a:chExt cx="9167825" cy="595300"/>
          </a:xfrm>
        </p:grpSpPr>
        <p:sp>
          <p:nvSpPr>
            <p:cNvPr id="210" name="Google Shape;210;p6"/>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211" name="Google Shape;211;p6"/>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212" name="Google Shape;212;p6"/>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213" name="Google Shape;213;p6"/>
          <p:cNvGrpSpPr/>
          <p:nvPr/>
        </p:nvGrpSpPr>
        <p:grpSpPr>
          <a:xfrm>
            <a:off x="-42837" y="4443488"/>
            <a:ext cx="9229575" cy="642788"/>
            <a:chOff x="-42837" y="4443488"/>
            <a:chExt cx="9229575" cy="642788"/>
          </a:xfrm>
        </p:grpSpPr>
        <p:sp>
          <p:nvSpPr>
            <p:cNvPr id="214" name="Google Shape;214;p6"/>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6"/>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44" name="Google Shape;244;p6"/>
          <p:cNvSpPr txBox="1">
            <a:spLocks noGrp="1"/>
          </p:cNvSpPr>
          <p:nvPr>
            <p:ph type="body" idx="1"/>
          </p:nvPr>
        </p:nvSpPr>
        <p:spPr>
          <a:xfrm>
            <a:off x="1131500" y="1552950"/>
            <a:ext cx="3339900" cy="26658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45" name="Google Shape;245;p6"/>
          <p:cNvSpPr txBox="1">
            <a:spLocks noGrp="1"/>
          </p:cNvSpPr>
          <p:nvPr>
            <p:ph type="body" idx="2"/>
          </p:nvPr>
        </p:nvSpPr>
        <p:spPr>
          <a:xfrm>
            <a:off x="4672563" y="1552950"/>
            <a:ext cx="3339900" cy="26658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46" name="Google Shape;246;p6"/>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2"/>
        <p:cNvGrpSpPr/>
        <p:nvPr/>
      </p:nvGrpSpPr>
      <p:grpSpPr>
        <a:xfrm>
          <a:off x="0" y="0"/>
          <a:ext cx="0" cy="0"/>
          <a:chOff x="0" y="0"/>
          <a:chExt cx="0" cy="0"/>
        </a:xfrm>
      </p:grpSpPr>
      <p:sp>
        <p:nvSpPr>
          <p:cNvPr id="293" name="Google Shape;293;p8"/>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294" name="Google Shape;294;p8"/>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95" name="Google Shape;295;p8"/>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8"/>
          <p:cNvGrpSpPr/>
          <p:nvPr/>
        </p:nvGrpSpPr>
        <p:grpSpPr>
          <a:xfrm>
            <a:off x="-9525" y="4462475"/>
            <a:ext cx="9167825" cy="595300"/>
            <a:chOff x="-9525" y="4462475"/>
            <a:chExt cx="9167825" cy="595300"/>
          </a:xfrm>
        </p:grpSpPr>
        <p:sp>
          <p:nvSpPr>
            <p:cNvPr id="299" name="Google Shape;299;p8"/>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300" name="Google Shape;300;p8"/>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301" name="Google Shape;301;p8"/>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302" name="Google Shape;302;p8"/>
          <p:cNvGrpSpPr/>
          <p:nvPr/>
        </p:nvGrpSpPr>
        <p:grpSpPr>
          <a:xfrm>
            <a:off x="-42837" y="4443488"/>
            <a:ext cx="9229575" cy="642788"/>
            <a:chOff x="-42837" y="4443488"/>
            <a:chExt cx="9229575" cy="642788"/>
          </a:xfrm>
        </p:grpSpPr>
        <p:sp>
          <p:nvSpPr>
            <p:cNvPr id="303" name="Google Shape;303;p8"/>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8"/>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txBox="1">
            <a:spLocks noGrp="1"/>
          </p:cNvSpPr>
          <p:nvPr>
            <p:ph type="title"/>
          </p:nvPr>
        </p:nvSpPr>
        <p:spPr>
          <a:xfrm>
            <a:off x="1047750" y="634125"/>
            <a:ext cx="6996600" cy="715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333" name="Google Shape;333;p8"/>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6"/>
        <p:cNvGrpSpPr/>
        <p:nvPr/>
      </p:nvGrpSpPr>
      <p:grpSpPr>
        <a:xfrm>
          <a:off x="0" y="0"/>
          <a:ext cx="0" cy="0"/>
          <a:chOff x="0" y="0"/>
          <a:chExt cx="0" cy="0"/>
        </a:xfrm>
      </p:grpSpPr>
      <p:sp>
        <p:nvSpPr>
          <p:cNvPr id="377" name="Google Shape;377;p10"/>
          <p:cNvSpPr/>
          <p:nvPr/>
        </p:nvSpPr>
        <p:spPr>
          <a:xfrm>
            <a:off x="-28575" y="4446775"/>
            <a:ext cx="9191625" cy="712478"/>
          </a:xfrm>
          <a:custGeom>
            <a:avLst/>
            <a:gdLst/>
            <a:ahLst/>
            <a:cxnLst/>
            <a:rect l="l" t="t" r="r" b="b"/>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378" name="Google Shape;378;p10"/>
          <p:cNvSpPr/>
          <p:nvPr/>
        </p:nvSpPr>
        <p:spPr>
          <a:xfrm>
            <a:off x="-28575" y="4578111"/>
            <a:ext cx="9191625" cy="584439"/>
          </a:xfrm>
          <a:custGeom>
            <a:avLst/>
            <a:gdLst/>
            <a:ahLst/>
            <a:cxnLst/>
            <a:rect l="l" t="t" r="r" b="b"/>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379" name="Google Shape;379;p10"/>
          <p:cNvSpPr/>
          <p:nvPr/>
        </p:nvSpPr>
        <p:spPr>
          <a:xfrm rot="8100000">
            <a:off x="1847981" y="425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rot="8100000">
            <a:off x="6038981" y="453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rot="8100000">
            <a:off x="7181981" y="457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10"/>
          <p:cNvGrpSpPr/>
          <p:nvPr/>
        </p:nvGrpSpPr>
        <p:grpSpPr>
          <a:xfrm>
            <a:off x="-9525" y="4462475"/>
            <a:ext cx="9167825" cy="595300"/>
            <a:chOff x="-9525" y="4462475"/>
            <a:chExt cx="9167825" cy="595300"/>
          </a:xfrm>
        </p:grpSpPr>
        <p:sp>
          <p:nvSpPr>
            <p:cNvPr id="383" name="Google Shape;383;p10"/>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384" name="Google Shape;384;p10"/>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385" name="Google Shape;385;p10"/>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386" name="Google Shape;386;p10"/>
          <p:cNvGrpSpPr/>
          <p:nvPr/>
        </p:nvGrpSpPr>
        <p:grpSpPr>
          <a:xfrm>
            <a:off x="-42837" y="4443488"/>
            <a:ext cx="9229575" cy="642788"/>
            <a:chOff x="-42837" y="4443488"/>
            <a:chExt cx="9229575" cy="642788"/>
          </a:xfrm>
        </p:grpSpPr>
        <p:sp>
          <p:nvSpPr>
            <p:cNvPr id="387" name="Google Shape;387;p10"/>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0"/>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0"/>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0"/>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0"/>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0"/>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10"/>
          <p:cNvSpPr/>
          <p:nvPr/>
        </p:nvSpPr>
        <p:spPr>
          <a:xfrm>
            <a:off x="2990700" y="458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1085700" y="487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4895700" y="451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rot="8100000">
            <a:off x="8699949" y="432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All graph">
  <p:cSld name="BLANK_2">
    <p:spTree>
      <p:nvGrpSpPr>
        <p:cNvPr id="1" name="Shape 417"/>
        <p:cNvGrpSpPr/>
        <p:nvPr/>
      </p:nvGrpSpPr>
      <p:grpSpPr>
        <a:xfrm>
          <a:off x="0" y="0"/>
          <a:ext cx="0" cy="0"/>
          <a:chOff x="0" y="0"/>
          <a:chExt cx="0" cy="0"/>
        </a:xfrm>
      </p:grpSpPr>
      <p:sp>
        <p:nvSpPr>
          <p:cNvPr id="418" name="Google Shape;418;p11"/>
          <p:cNvSpPr/>
          <p:nvPr/>
        </p:nvSpPr>
        <p:spPr>
          <a:xfrm>
            <a:off x="-20075" y="636775"/>
            <a:ext cx="9203950" cy="4550900"/>
          </a:xfrm>
          <a:custGeom>
            <a:avLst/>
            <a:gdLst/>
            <a:ahLst/>
            <a:cxnLst/>
            <a:rect l="l" t="t" r="r" b="b"/>
            <a:pathLst>
              <a:path w="368158" h="182036" extrusionOk="0">
                <a:moveTo>
                  <a:pt x="41" y="263"/>
                </a:moveTo>
                <a:lnTo>
                  <a:pt x="16234" y="11294"/>
                </a:lnTo>
                <a:lnTo>
                  <a:pt x="31283" y="5122"/>
                </a:lnTo>
                <a:lnTo>
                  <a:pt x="62144" y="4991"/>
                </a:lnTo>
                <a:lnTo>
                  <a:pt x="77384" y="0"/>
                </a:lnTo>
                <a:lnTo>
                  <a:pt x="92624" y="13527"/>
                </a:lnTo>
                <a:lnTo>
                  <a:pt x="107674" y="21276"/>
                </a:lnTo>
                <a:lnTo>
                  <a:pt x="122723" y="21145"/>
                </a:lnTo>
                <a:lnTo>
                  <a:pt x="138725" y="10375"/>
                </a:lnTo>
                <a:lnTo>
                  <a:pt x="153775" y="7880"/>
                </a:lnTo>
                <a:lnTo>
                  <a:pt x="168443" y="2349"/>
                </a:lnTo>
                <a:lnTo>
                  <a:pt x="184064" y="14841"/>
                </a:lnTo>
                <a:lnTo>
                  <a:pt x="199304" y="15274"/>
                </a:lnTo>
                <a:lnTo>
                  <a:pt x="214354" y="25085"/>
                </a:lnTo>
                <a:lnTo>
                  <a:pt x="229784" y="25085"/>
                </a:lnTo>
                <a:lnTo>
                  <a:pt x="245786" y="20094"/>
                </a:lnTo>
                <a:lnTo>
                  <a:pt x="260836" y="20094"/>
                </a:lnTo>
                <a:lnTo>
                  <a:pt x="275123" y="11426"/>
                </a:lnTo>
                <a:lnTo>
                  <a:pt x="291316" y="16810"/>
                </a:lnTo>
                <a:lnTo>
                  <a:pt x="305603" y="8143"/>
                </a:lnTo>
                <a:lnTo>
                  <a:pt x="336464" y="8012"/>
                </a:lnTo>
                <a:lnTo>
                  <a:pt x="351514" y="11294"/>
                </a:lnTo>
                <a:lnTo>
                  <a:pt x="367325" y="2758"/>
                </a:lnTo>
                <a:lnTo>
                  <a:pt x="368158" y="181769"/>
                </a:lnTo>
                <a:lnTo>
                  <a:pt x="0" y="182036"/>
                </a:lnTo>
                <a:close/>
              </a:path>
            </a:pathLst>
          </a:custGeom>
          <a:solidFill>
            <a:schemeClr val="accent5"/>
          </a:solidFill>
          <a:ln>
            <a:noFill/>
          </a:ln>
        </p:spPr>
      </p:sp>
      <p:sp>
        <p:nvSpPr>
          <p:cNvPr id="419" name="Google Shape;419;p11"/>
          <p:cNvSpPr/>
          <p:nvPr/>
        </p:nvSpPr>
        <p:spPr>
          <a:xfrm>
            <a:off x="-33475" y="768100"/>
            <a:ext cx="9210650" cy="4406200"/>
          </a:xfrm>
          <a:custGeom>
            <a:avLst/>
            <a:gdLst/>
            <a:ahLst/>
            <a:cxnLst/>
            <a:rect l="l" t="t" r="r" b="b"/>
            <a:pathLst>
              <a:path w="368426" h="176248" extrusionOk="0">
                <a:moveTo>
                  <a:pt x="577" y="5516"/>
                </a:moveTo>
                <a:lnTo>
                  <a:pt x="16960" y="11214"/>
                </a:lnTo>
                <a:lnTo>
                  <a:pt x="47440" y="11214"/>
                </a:lnTo>
                <a:lnTo>
                  <a:pt x="62680" y="6843"/>
                </a:lnTo>
                <a:lnTo>
                  <a:pt x="77920" y="16156"/>
                </a:lnTo>
                <a:lnTo>
                  <a:pt x="93160" y="16156"/>
                </a:lnTo>
                <a:lnTo>
                  <a:pt x="107638" y="11214"/>
                </a:lnTo>
                <a:lnTo>
                  <a:pt x="122878" y="8173"/>
                </a:lnTo>
                <a:lnTo>
                  <a:pt x="138880" y="8173"/>
                </a:lnTo>
                <a:lnTo>
                  <a:pt x="154120" y="10834"/>
                </a:lnTo>
                <a:lnTo>
                  <a:pt x="168979" y="7603"/>
                </a:lnTo>
                <a:lnTo>
                  <a:pt x="184219" y="12734"/>
                </a:lnTo>
                <a:lnTo>
                  <a:pt x="199840" y="20527"/>
                </a:lnTo>
                <a:lnTo>
                  <a:pt x="214318" y="15205"/>
                </a:lnTo>
                <a:lnTo>
                  <a:pt x="229939" y="15205"/>
                </a:lnTo>
                <a:lnTo>
                  <a:pt x="245560" y="5892"/>
                </a:lnTo>
                <a:lnTo>
                  <a:pt x="260800" y="11214"/>
                </a:lnTo>
                <a:lnTo>
                  <a:pt x="276040" y="11214"/>
                </a:lnTo>
                <a:lnTo>
                  <a:pt x="291280" y="6843"/>
                </a:lnTo>
                <a:lnTo>
                  <a:pt x="321760" y="6843"/>
                </a:lnTo>
                <a:lnTo>
                  <a:pt x="337000" y="15966"/>
                </a:lnTo>
                <a:lnTo>
                  <a:pt x="351478" y="12734"/>
                </a:lnTo>
                <a:lnTo>
                  <a:pt x="367861" y="0"/>
                </a:lnTo>
                <a:lnTo>
                  <a:pt x="368426" y="176248"/>
                </a:lnTo>
                <a:lnTo>
                  <a:pt x="0" y="176248"/>
                </a:lnTo>
                <a:close/>
              </a:path>
            </a:pathLst>
          </a:custGeom>
          <a:solidFill>
            <a:srgbClr val="00CEF6">
              <a:alpha val="73460"/>
            </a:srgbClr>
          </a:solidFill>
          <a:ln>
            <a:noFill/>
          </a:ln>
        </p:spPr>
      </p:sp>
      <p:sp>
        <p:nvSpPr>
          <p:cNvPr id="420" name="Google Shape;420;p11"/>
          <p:cNvSpPr/>
          <p:nvPr/>
        </p:nvSpPr>
        <p:spPr>
          <a:xfrm rot="8100000">
            <a:off x="1847981" y="442969"/>
            <a:ext cx="122612" cy="122612"/>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rot="8100000">
            <a:off x="6038981" y="726819"/>
            <a:ext cx="122612" cy="122612"/>
          </a:xfrm>
          <a:prstGeom prst="teardrop">
            <a:avLst>
              <a:gd name="adj" fmla="val 100000"/>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1"/>
          <p:cNvSpPr/>
          <p:nvPr/>
        </p:nvSpPr>
        <p:spPr>
          <a:xfrm rot="8100000">
            <a:off x="7181981" y="760169"/>
            <a:ext cx="122612" cy="122612"/>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11"/>
          <p:cNvGrpSpPr/>
          <p:nvPr/>
        </p:nvGrpSpPr>
        <p:grpSpPr>
          <a:xfrm>
            <a:off x="-9525" y="652475"/>
            <a:ext cx="9167825" cy="595300"/>
            <a:chOff x="-9525" y="4462475"/>
            <a:chExt cx="9167825" cy="595300"/>
          </a:xfrm>
        </p:grpSpPr>
        <p:sp>
          <p:nvSpPr>
            <p:cNvPr id="424" name="Google Shape;424;p11"/>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chemeClr val="accent2"/>
              </a:solidFill>
              <a:prstDash val="solid"/>
              <a:round/>
              <a:headEnd type="none" w="med" len="med"/>
              <a:tailEnd type="none" w="med" len="med"/>
            </a:ln>
          </p:spPr>
        </p:sp>
        <p:sp>
          <p:nvSpPr>
            <p:cNvPr id="425" name="Google Shape;425;p11"/>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chemeClr val="accent2"/>
              </a:solidFill>
              <a:prstDash val="solid"/>
              <a:round/>
              <a:headEnd type="none" w="med" len="med"/>
              <a:tailEnd type="none" w="med" len="med"/>
            </a:ln>
          </p:spPr>
        </p:sp>
        <p:sp>
          <p:nvSpPr>
            <p:cNvPr id="426" name="Google Shape;426;p11"/>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chemeClr val="accent2"/>
              </a:solidFill>
              <a:prstDash val="solid"/>
              <a:round/>
              <a:headEnd type="none" w="med" len="med"/>
              <a:tailEnd type="none" w="med" len="med"/>
            </a:ln>
          </p:spPr>
        </p:sp>
      </p:grpSp>
      <p:grpSp>
        <p:nvGrpSpPr>
          <p:cNvPr id="427" name="Google Shape;427;p11"/>
          <p:cNvGrpSpPr/>
          <p:nvPr/>
        </p:nvGrpSpPr>
        <p:grpSpPr>
          <a:xfrm>
            <a:off x="-42837" y="633488"/>
            <a:ext cx="9229575" cy="642787"/>
            <a:chOff x="-42837" y="4443488"/>
            <a:chExt cx="9229575" cy="642787"/>
          </a:xfrm>
        </p:grpSpPr>
        <p:sp>
          <p:nvSpPr>
            <p:cNvPr id="428" name="Google Shape;428;p11"/>
            <p:cNvSpPr/>
            <p:nvPr/>
          </p:nvSpPr>
          <p:spPr>
            <a:xfrm>
              <a:off x="1114450" y="49006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1"/>
            <p:cNvSpPr/>
            <p:nvPr/>
          </p:nvSpPr>
          <p:spPr>
            <a:xfrm>
              <a:off x="1495450" y="502927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733450" y="49721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1"/>
            <p:cNvSpPr/>
            <p:nvPr/>
          </p:nvSpPr>
          <p:spPr>
            <a:xfrm>
              <a:off x="352450" y="49626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1"/>
            <p:cNvSpPr/>
            <p:nvPr/>
          </p:nvSpPr>
          <p:spPr>
            <a:xfrm>
              <a:off x="-42837" y="46054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1876450" y="48340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2257450" y="48292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2638450" y="454826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1"/>
            <p:cNvSpPr/>
            <p:nvPr/>
          </p:nvSpPr>
          <p:spPr>
            <a:xfrm>
              <a:off x="3019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1"/>
            <p:cNvSpPr/>
            <p:nvPr/>
          </p:nvSpPr>
          <p:spPr>
            <a:xfrm>
              <a:off x="3400450" y="46149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3781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4162450" y="49483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4543450" y="4667325"/>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4924450" y="45435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a:off x="5305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1"/>
            <p:cNvSpPr/>
            <p:nvPr/>
          </p:nvSpPr>
          <p:spPr>
            <a:xfrm>
              <a:off x="5686450" y="47721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6067450" y="484830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6448450" y="472923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6829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7210450" y="5024513"/>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7591450" y="44434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7972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1"/>
            <p:cNvSpPr/>
            <p:nvPr/>
          </p:nvSpPr>
          <p:spPr>
            <a:xfrm>
              <a:off x="8353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1"/>
            <p:cNvSpPr/>
            <p:nvPr/>
          </p:nvSpPr>
          <p:spPr>
            <a:xfrm>
              <a:off x="8734450" y="4557788"/>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9129738" y="4867350"/>
              <a:ext cx="57000" cy="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11"/>
          <p:cNvSpPr/>
          <p:nvPr/>
        </p:nvSpPr>
        <p:spPr>
          <a:xfrm>
            <a:off x="2990700" y="77620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a:off x="1085700" y="1061950"/>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a:off x="4895700" y="706032"/>
            <a:ext cx="114600" cy="114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8100000">
            <a:off x="8699949" y="519169"/>
            <a:ext cx="122612" cy="122612"/>
          </a:xfrm>
          <a:prstGeom prst="teardrop">
            <a:avLst>
              <a:gd name="adj" fmla="val 100000"/>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381000" y="7"/>
            <a:ext cx="8382000" cy="5162348"/>
            <a:chOff x="381000" y="-18750"/>
            <a:chExt cx="8382000" cy="5181000"/>
          </a:xfrm>
        </p:grpSpPr>
        <p:cxnSp>
          <p:nvCxnSpPr>
            <p:cNvPr id="7" name="Google Shape;7;p1"/>
            <p:cNvCxnSpPr/>
            <p:nvPr/>
          </p:nvCxnSpPr>
          <p:spPr>
            <a:xfrm>
              <a:off x="76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8" name="Google Shape;8;p1"/>
            <p:cNvCxnSpPr/>
            <p:nvPr/>
          </p:nvCxnSpPr>
          <p:spPr>
            <a:xfrm>
              <a:off x="152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9" name="Google Shape;9;p1"/>
            <p:cNvCxnSpPr/>
            <p:nvPr/>
          </p:nvCxnSpPr>
          <p:spPr>
            <a:xfrm>
              <a:off x="228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0" name="Google Shape;10;p1"/>
            <p:cNvCxnSpPr/>
            <p:nvPr/>
          </p:nvCxnSpPr>
          <p:spPr>
            <a:xfrm>
              <a:off x="304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1" name="Google Shape;11;p1"/>
            <p:cNvCxnSpPr/>
            <p:nvPr/>
          </p:nvCxnSpPr>
          <p:spPr>
            <a:xfrm>
              <a:off x="381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2" name="Google Shape;12;p1"/>
            <p:cNvCxnSpPr/>
            <p:nvPr/>
          </p:nvCxnSpPr>
          <p:spPr>
            <a:xfrm>
              <a:off x="457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3" name="Google Shape;13;p1"/>
            <p:cNvCxnSpPr/>
            <p:nvPr/>
          </p:nvCxnSpPr>
          <p:spPr>
            <a:xfrm>
              <a:off x="5334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4" name="Google Shape;14;p1"/>
            <p:cNvCxnSpPr/>
            <p:nvPr/>
          </p:nvCxnSpPr>
          <p:spPr>
            <a:xfrm>
              <a:off x="6096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5" name="Google Shape;15;p1"/>
            <p:cNvCxnSpPr/>
            <p:nvPr/>
          </p:nvCxnSpPr>
          <p:spPr>
            <a:xfrm>
              <a:off x="6858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6" name="Google Shape;16;p1"/>
            <p:cNvCxnSpPr/>
            <p:nvPr/>
          </p:nvCxnSpPr>
          <p:spPr>
            <a:xfrm>
              <a:off x="7620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7" name="Google Shape;17;p1"/>
            <p:cNvCxnSpPr/>
            <p:nvPr/>
          </p:nvCxnSpPr>
          <p:spPr>
            <a:xfrm>
              <a:off x="8382000" y="-18750"/>
              <a:ext cx="0" cy="5181000"/>
            </a:xfrm>
            <a:prstGeom prst="straightConnector1">
              <a:avLst/>
            </a:prstGeom>
            <a:noFill/>
            <a:ln w="9525" cap="flat" cmpd="sng">
              <a:solidFill>
                <a:srgbClr val="F3F3F3"/>
              </a:solidFill>
              <a:prstDash val="solid"/>
              <a:round/>
              <a:headEnd type="none" w="med" len="med"/>
              <a:tailEnd type="none" w="med" len="med"/>
            </a:ln>
          </p:spPr>
        </p:cxnSp>
        <p:cxnSp>
          <p:nvCxnSpPr>
            <p:cNvPr id="18" name="Google Shape;18;p1"/>
            <p:cNvCxnSpPr/>
            <p:nvPr/>
          </p:nvCxnSpPr>
          <p:spPr>
            <a:xfrm>
              <a:off x="38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19" name="Google Shape;19;p1"/>
            <p:cNvCxnSpPr/>
            <p:nvPr/>
          </p:nvCxnSpPr>
          <p:spPr>
            <a:xfrm>
              <a:off x="114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0" name="Google Shape;20;p1"/>
            <p:cNvCxnSpPr/>
            <p:nvPr/>
          </p:nvCxnSpPr>
          <p:spPr>
            <a:xfrm>
              <a:off x="190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1" name="Google Shape;21;p1"/>
            <p:cNvCxnSpPr/>
            <p:nvPr/>
          </p:nvCxnSpPr>
          <p:spPr>
            <a:xfrm>
              <a:off x="266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2" name="Google Shape;22;p1"/>
            <p:cNvCxnSpPr/>
            <p:nvPr/>
          </p:nvCxnSpPr>
          <p:spPr>
            <a:xfrm>
              <a:off x="342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3" name="Google Shape;23;p1"/>
            <p:cNvCxnSpPr/>
            <p:nvPr/>
          </p:nvCxnSpPr>
          <p:spPr>
            <a:xfrm>
              <a:off x="419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4" name="Google Shape;24;p1"/>
            <p:cNvCxnSpPr/>
            <p:nvPr/>
          </p:nvCxnSpPr>
          <p:spPr>
            <a:xfrm>
              <a:off x="4953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5" name="Google Shape;25;p1"/>
            <p:cNvCxnSpPr/>
            <p:nvPr/>
          </p:nvCxnSpPr>
          <p:spPr>
            <a:xfrm>
              <a:off x="5715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6" name="Google Shape;26;p1"/>
            <p:cNvCxnSpPr/>
            <p:nvPr/>
          </p:nvCxnSpPr>
          <p:spPr>
            <a:xfrm>
              <a:off x="6477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7" name="Google Shape;27;p1"/>
            <p:cNvCxnSpPr/>
            <p:nvPr/>
          </p:nvCxnSpPr>
          <p:spPr>
            <a:xfrm>
              <a:off x="7239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8" name="Google Shape;28;p1"/>
            <p:cNvCxnSpPr/>
            <p:nvPr/>
          </p:nvCxnSpPr>
          <p:spPr>
            <a:xfrm>
              <a:off x="8001000" y="-18750"/>
              <a:ext cx="0" cy="5181000"/>
            </a:xfrm>
            <a:prstGeom prst="straightConnector1">
              <a:avLst/>
            </a:prstGeom>
            <a:noFill/>
            <a:ln w="9525" cap="flat" cmpd="sng">
              <a:solidFill>
                <a:srgbClr val="F3F3F3"/>
              </a:solidFill>
              <a:prstDash val="dash"/>
              <a:round/>
              <a:headEnd type="none" w="med" len="med"/>
              <a:tailEnd type="none" w="med" len="med"/>
            </a:ln>
          </p:spPr>
        </p:cxnSp>
        <p:cxnSp>
          <p:nvCxnSpPr>
            <p:cNvPr id="29" name="Google Shape;29;p1"/>
            <p:cNvCxnSpPr/>
            <p:nvPr/>
          </p:nvCxnSpPr>
          <p:spPr>
            <a:xfrm>
              <a:off x="8763000" y="-18750"/>
              <a:ext cx="0" cy="5181000"/>
            </a:xfrm>
            <a:prstGeom prst="straightConnector1">
              <a:avLst/>
            </a:prstGeom>
            <a:noFill/>
            <a:ln w="9525" cap="flat" cmpd="sng">
              <a:solidFill>
                <a:srgbClr val="F3F3F3"/>
              </a:solidFill>
              <a:prstDash val="dash"/>
              <a:round/>
              <a:headEnd type="none" w="med" len="med"/>
              <a:tailEnd type="none" w="med" len="med"/>
            </a:ln>
          </p:spPr>
        </p:cxnSp>
      </p:grpSp>
      <p:sp>
        <p:nvSpPr>
          <p:cNvPr id="30" name="Google Shape;30;p1"/>
          <p:cNvSpPr txBox="1">
            <a:spLocks noGrp="1"/>
          </p:cNvSpPr>
          <p:nvPr>
            <p:ph type="title"/>
          </p:nvPr>
        </p:nvSpPr>
        <p:spPr>
          <a:xfrm>
            <a:off x="1047750" y="634125"/>
            <a:ext cx="6996600" cy="7158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1pPr>
            <a:lvl2pPr lvl="1"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2pPr>
            <a:lvl3pPr lvl="2"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3pPr>
            <a:lvl4pPr lvl="3"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4pPr>
            <a:lvl5pPr lvl="4"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5pPr>
            <a:lvl6pPr lvl="5"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6pPr>
            <a:lvl7pPr lvl="6"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7pPr>
            <a:lvl8pPr lvl="7"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8pPr>
            <a:lvl9pPr lvl="8" algn="ctr">
              <a:spcBef>
                <a:spcPts val="0"/>
              </a:spcBef>
              <a:spcAft>
                <a:spcPts val="0"/>
              </a:spcAft>
              <a:buClr>
                <a:schemeClr val="accent1"/>
              </a:buClr>
              <a:buSzPts val="2000"/>
              <a:buFont typeface="Oswald"/>
              <a:buNone/>
              <a:defRPr sz="2000" b="1">
                <a:solidFill>
                  <a:schemeClr val="accent1"/>
                </a:solidFill>
                <a:latin typeface="Oswald"/>
                <a:ea typeface="Oswald"/>
                <a:cs typeface="Oswald"/>
                <a:sym typeface="Oswald"/>
              </a:defRPr>
            </a:lvl9pPr>
          </a:lstStyle>
          <a:p>
            <a:endParaRPr/>
          </a:p>
        </p:txBody>
      </p:sp>
      <p:sp>
        <p:nvSpPr>
          <p:cNvPr id="31" name="Google Shape;31;p1"/>
          <p:cNvSpPr txBox="1">
            <a:spLocks noGrp="1"/>
          </p:cNvSpPr>
          <p:nvPr>
            <p:ph type="body" idx="1"/>
          </p:nvPr>
        </p:nvSpPr>
        <p:spPr>
          <a:xfrm>
            <a:off x="1075850" y="1540175"/>
            <a:ext cx="6996600" cy="19221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1"/>
              </a:buClr>
              <a:buSzPts val="2000"/>
              <a:buFont typeface="Source Sans Pro"/>
              <a:buChar char="◉"/>
              <a:defRPr sz="2000">
                <a:solidFill>
                  <a:schemeClr val="dk1"/>
                </a:solidFill>
                <a:latin typeface="Source Sans Pro"/>
                <a:ea typeface="Source Sans Pro"/>
                <a:cs typeface="Source Sans Pro"/>
                <a:sym typeface="Source Sans Pro"/>
              </a:defRPr>
            </a:lvl1pPr>
            <a:lvl2pPr marL="914400" lvl="1"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2pPr>
            <a:lvl3pPr marL="1371600" lvl="2"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32" name="Google Shape;32;p1"/>
          <p:cNvSpPr txBox="1">
            <a:spLocks noGrp="1"/>
          </p:cNvSpPr>
          <p:nvPr>
            <p:ph type="sldNum" idx="12"/>
          </p:nvPr>
        </p:nvSpPr>
        <p:spPr>
          <a:xfrm>
            <a:off x="8556775" y="4826200"/>
            <a:ext cx="548700" cy="317400"/>
          </a:xfrm>
          <a:prstGeom prst="rect">
            <a:avLst/>
          </a:prstGeom>
          <a:noFill/>
          <a:ln>
            <a:noFill/>
          </a:ln>
        </p:spPr>
        <p:txBody>
          <a:bodyPr spcFirstLastPara="1" wrap="square" lIns="91425" tIns="91425" rIns="91425" bIns="91425" anchor="t" anchorCtr="0">
            <a:noAutofit/>
          </a:bodyPr>
          <a:lstStyle>
            <a:lvl1pPr lvl="0" algn="r">
              <a:buNone/>
              <a:defRPr sz="1000">
                <a:solidFill>
                  <a:srgbClr val="FFFFFF"/>
                </a:solidFill>
                <a:latin typeface="Oswald"/>
                <a:ea typeface="Oswald"/>
                <a:cs typeface="Oswald"/>
                <a:sym typeface="Oswald"/>
              </a:defRPr>
            </a:lvl1pPr>
            <a:lvl2pPr lvl="1" algn="r">
              <a:buNone/>
              <a:defRPr sz="1000">
                <a:solidFill>
                  <a:srgbClr val="FFFFFF"/>
                </a:solidFill>
                <a:latin typeface="Oswald"/>
                <a:ea typeface="Oswald"/>
                <a:cs typeface="Oswald"/>
                <a:sym typeface="Oswald"/>
              </a:defRPr>
            </a:lvl2pPr>
            <a:lvl3pPr lvl="2" algn="r">
              <a:buNone/>
              <a:defRPr sz="1000">
                <a:solidFill>
                  <a:srgbClr val="FFFFFF"/>
                </a:solidFill>
                <a:latin typeface="Oswald"/>
                <a:ea typeface="Oswald"/>
                <a:cs typeface="Oswald"/>
                <a:sym typeface="Oswald"/>
              </a:defRPr>
            </a:lvl3pPr>
            <a:lvl4pPr lvl="3" algn="r">
              <a:buNone/>
              <a:defRPr sz="1000">
                <a:solidFill>
                  <a:srgbClr val="FFFFFF"/>
                </a:solidFill>
                <a:latin typeface="Oswald"/>
                <a:ea typeface="Oswald"/>
                <a:cs typeface="Oswald"/>
                <a:sym typeface="Oswald"/>
              </a:defRPr>
            </a:lvl4pPr>
            <a:lvl5pPr lvl="4" algn="r">
              <a:buNone/>
              <a:defRPr sz="1000">
                <a:solidFill>
                  <a:srgbClr val="FFFFFF"/>
                </a:solidFill>
                <a:latin typeface="Oswald"/>
                <a:ea typeface="Oswald"/>
                <a:cs typeface="Oswald"/>
                <a:sym typeface="Oswald"/>
              </a:defRPr>
            </a:lvl5pPr>
            <a:lvl6pPr lvl="5" algn="r">
              <a:buNone/>
              <a:defRPr sz="1000">
                <a:solidFill>
                  <a:srgbClr val="FFFFFF"/>
                </a:solidFill>
                <a:latin typeface="Oswald"/>
                <a:ea typeface="Oswald"/>
                <a:cs typeface="Oswald"/>
                <a:sym typeface="Oswald"/>
              </a:defRPr>
            </a:lvl6pPr>
            <a:lvl7pPr lvl="6" algn="r">
              <a:buNone/>
              <a:defRPr sz="1000">
                <a:solidFill>
                  <a:srgbClr val="FFFFFF"/>
                </a:solidFill>
                <a:latin typeface="Oswald"/>
                <a:ea typeface="Oswald"/>
                <a:cs typeface="Oswald"/>
                <a:sym typeface="Oswald"/>
              </a:defRPr>
            </a:lvl7pPr>
            <a:lvl8pPr lvl="7" algn="r">
              <a:buNone/>
              <a:defRPr sz="1000">
                <a:solidFill>
                  <a:srgbClr val="FFFFFF"/>
                </a:solidFill>
                <a:latin typeface="Oswald"/>
                <a:ea typeface="Oswald"/>
                <a:cs typeface="Oswald"/>
                <a:sym typeface="Oswald"/>
              </a:defRPr>
            </a:lvl8pPr>
            <a:lvl9pPr lvl="8" algn="r">
              <a:buNone/>
              <a:defRPr sz="1000">
                <a:solidFill>
                  <a:srgbClr val="FFFFFF"/>
                </a:solidFill>
                <a:latin typeface="Oswald"/>
                <a:ea typeface="Oswald"/>
                <a:cs typeface="Oswald"/>
                <a:sym typeface="Oswal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6" r:id="rId6"/>
    <p:sldLayoutId id="214748365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2" name="Rectangle 1">
            <a:extLst>
              <a:ext uri="{FF2B5EF4-FFF2-40B4-BE49-F238E27FC236}">
                <a16:creationId xmlns:a16="http://schemas.microsoft.com/office/drawing/2014/main" id="{5C50A5B3-9D0D-43DA-8337-3E4FECD1CD2D}"/>
              </a:ext>
            </a:extLst>
          </p:cNvPr>
          <p:cNvSpPr/>
          <p:nvPr/>
        </p:nvSpPr>
        <p:spPr>
          <a:xfrm>
            <a:off x="580330" y="2010689"/>
            <a:ext cx="7983339" cy="23314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6" name="Google Shape;506;p19"/>
          <p:cNvSpPr txBox="1">
            <a:spLocks noGrp="1"/>
          </p:cNvSpPr>
          <p:nvPr>
            <p:ph type="ctrTitle" idx="4294967295"/>
          </p:nvPr>
        </p:nvSpPr>
        <p:spPr>
          <a:xfrm>
            <a:off x="685800" y="2094274"/>
            <a:ext cx="7772400" cy="2164301"/>
          </a:xfrm>
          <a:prstGeom prst="rect">
            <a:avLst/>
          </a:prstGeom>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anchor="b" anchorCtr="0">
            <a:noAutofit/>
          </a:bodyPr>
          <a:lstStyle/>
          <a:p>
            <a:pPr marL="0" lvl="0" indent="0" algn="ctr" rtl="0">
              <a:spcBef>
                <a:spcPts val="0"/>
              </a:spcBef>
              <a:spcAft>
                <a:spcPts val="0"/>
              </a:spcAft>
              <a:buNone/>
            </a:pPr>
            <a:r>
              <a:rPr lang="en" sz="5400" dirty="0"/>
              <a:t>PROJECT EXHIBITION – 1 </a:t>
            </a:r>
            <a:r>
              <a:rPr lang="en" sz="3600" dirty="0"/>
              <a:t>COURSE CODE – DSN2098 </a:t>
            </a:r>
            <a:br>
              <a:rPr lang="en" sz="3600" dirty="0"/>
            </a:br>
            <a:r>
              <a:rPr lang="en" sz="3600" dirty="0"/>
              <a:t>REVIEW-2</a:t>
            </a:r>
            <a:endParaRPr sz="5400" dirty="0"/>
          </a:p>
        </p:txBody>
      </p:sp>
      <p:sp>
        <p:nvSpPr>
          <p:cNvPr id="518" name="Google Shape;518;p19"/>
          <p:cNvSpPr txBox="1">
            <a:spLocks noGrp="1"/>
          </p:cNvSpPr>
          <p:nvPr>
            <p:ph type="sldNum" idx="12"/>
          </p:nvPr>
        </p:nvSpPr>
        <p:spPr>
          <a:xfrm>
            <a:off x="8556776" y="3986645"/>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a:t>
            </a:fld>
            <a:endParaRPr dirty="0"/>
          </a:p>
        </p:txBody>
      </p:sp>
      <p:pic>
        <p:nvPicPr>
          <p:cNvPr id="16" name="Picture 15">
            <a:extLst>
              <a:ext uri="{FF2B5EF4-FFF2-40B4-BE49-F238E27FC236}">
                <a16:creationId xmlns:a16="http://schemas.microsoft.com/office/drawing/2014/main" id="{10486B88-BFFB-4DDF-A190-301DF7DA748D}"/>
              </a:ext>
            </a:extLst>
          </p:cNvPr>
          <p:cNvPicPr>
            <a:picLocks noChangeAspect="1"/>
          </p:cNvPicPr>
          <p:nvPr/>
        </p:nvPicPr>
        <p: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tretch>
            <a:fillRect/>
          </a:stretch>
        </p:blipFill>
        <p:spPr>
          <a:xfrm>
            <a:off x="2557220" y="154983"/>
            <a:ext cx="3928821" cy="1412266"/>
          </a:xfrm>
          <a:prstGeom prst="roundRect">
            <a:avLst>
              <a:gd name="adj" fmla="val 8594"/>
            </a:avLst>
          </a:prstGeom>
          <a:solidFill>
            <a:schemeClr val="accent3">
              <a:lumMod val="20000"/>
              <a:lumOff val="80000"/>
            </a:schemeClr>
          </a:solidFill>
          <a:ln>
            <a:solidFill>
              <a:schemeClr val="accent3">
                <a:lumMod val="50000"/>
              </a:schemeClr>
            </a:solidFill>
          </a:ln>
          <a:effectLst>
            <a:reflection blurRad="12700" stA="38000" endPos="28000" dist="5000" dir="5400000" sy="-100000" algn="bl" rotWithShape="0"/>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pic>
        <p:nvPicPr>
          <p:cNvPr id="2" name="Picture 1">
            <a:extLst>
              <a:ext uri="{FF2B5EF4-FFF2-40B4-BE49-F238E27FC236}">
                <a16:creationId xmlns:a16="http://schemas.microsoft.com/office/drawing/2014/main" id="{A9ED42D5-426E-4FEC-9CE6-176490FD4291}"/>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brightnessContrast bright="40000" contrast="20000"/>
                    </a14:imgEffect>
                  </a14:imgLayer>
                </a14:imgProps>
              </a:ext>
            </a:extLst>
          </a:blip>
          <a:stretch>
            <a:fillRect/>
          </a:stretch>
        </p:blipFill>
        <p:spPr>
          <a:xfrm>
            <a:off x="0" y="0"/>
            <a:ext cx="9144000" cy="1805553"/>
          </a:xfrm>
          <a:prstGeom prst="rect">
            <a:avLst/>
          </a:prstGeom>
        </p:spPr>
      </p:pic>
      <p:sp>
        <p:nvSpPr>
          <p:cNvPr id="464" name="Google Shape;464;p13"/>
          <p:cNvSpPr txBox="1">
            <a:spLocks noGrp="1"/>
          </p:cNvSpPr>
          <p:nvPr>
            <p:ph type="ctrTitle"/>
          </p:nvPr>
        </p:nvSpPr>
        <p:spPr>
          <a:xfrm>
            <a:off x="2370146" y="3086699"/>
            <a:ext cx="6773854" cy="115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STOCK MARKET DATA AND ANALYSIS IN PYTHON</a:t>
            </a:r>
            <a:endParaRPr dirty="0"/>
          </a:p>
        </p:txBody>
      </p:sp>
      <p:sp>
        <p:nvSpPr>
          <p:cNvPr id="5" name="TextBox 4">
            <a:extLst>
              <a:ext uri="{FF2B5EF4-FFF2-40B4-BE49-F238E27FC236}">
                <a16:creationId xmlns:a16="http://schemas.microsoft.com/office/drawing/2014/main" id="{9F004D90-F2B6-4349-A9B1-19151903694E}"/>
              </a:ext>
            </a:extLst>
          </p:cNvPr>
          <p:cNvSpPr txBox="1"/>
          <p:nvPr/>
        </p:nvSpPr>
        <p:spPr>
          <a:xfrm>
            <a:off x="5757073" y="4400386"/>
            <a:ext cx="3115707" cy="30777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en-US" dirty="0"/>
              <a:t>FACULTY- Dr. K MURUGESHWARI</a:t>
            </a:r>
          </a:p>
        </p:txBody>
      </p:sp>
      <p:sp>
        <p:nvSpPr>
          <p:cNvPr id="7" name="TextBox 6">
            <a:extLst>
              <a:ext uri="{FF2B5EF4-FFF2-40B4-BE49-F238E27FC236}">
                <a16:creationId xmlns:a16="http://schemas.microsoft.com/office/drawing/2014/main" id="{2245C5B3-E09F-47EB-BA35-35EE798FC635}"/>
              </a:ext>
            </a:extLst>
          </p:cNvPr>
          <p:cNvSpPr txBox="1"/>
          <p:nvPr/>
        </p:nvSpPr>
        <p:spPr>
          <a:xfrm>
            <a:off x="5757073" y="4708163"/>
            <a:ext cx="3386927" cy="307777"/>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dirty="0"/>
              <a:t>GUIDE- Dr. VENKAT PRASAD PADHY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15"/>
          <p:cNvSpPr txBox="1">
            <a:spLocks noGrp="1"/>
          </p:cNvSpPr>
          <p:nvPr>
            <p:ph type="ctrTitle" idx="4294967295"/>
          </p:nvPr>
        </p:nvSpPr>
        <p:spPr>
          <a:xfrm>
            <a:off x="0" y="493296"/>
            <a:ext cx="9105474" cy="61361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600" dirty="0"/>
              <a:t>MEET OUR TEAM</a:t>
            </a:r>
            <a:endParaRPr sz="6600" dirty="0"/>
          </a:p>
        </p:txBody>
      </p:sp>
      <p:sp>
        <p:nvSpPr>
          <p:cNvPr id="479" name="Google Shape;479;p15"/>
          <p:cNvSpPr txBox="1">
            <a:spLocks noGrp="1"/>
          </p:cNvSpPr>
          <p:nvPr>
            <p:ph type="subTitle" idx="4294967295"/>
          </p:nvPr>
        </p:nvSpPr>
        <p:spPr>
          <a:xfrm>
            <a:off x="4478806" y="1264723"/>
            <a:ext cx="4882390" cy="950495"/>
          </a:xfrm>
          <a:prstGeom prst="rect">
            <a:avLst/>
          </a:prstGeom>
        </p:spPr>
        <p:txBody>
          <a:bodyPr spcFirstLastPara="1" wrap="square" lIns="91425" tIns="91425" rIns="91425" bIns="91425" anchor="t" anchorCtr="0">
            <a:noAutofit/>
          </a:bodyPr>
          <a:lstStyle/>
          <a:p>
            <a:pPr>
              <a:buFont typeface="Wingdings" panose="05000000000000000000" pitchFamily="2" charset="2"/>
              <a:buChar char="q"/>
            </a:pPr>
            <a:r>
              <a:rPr lang="en-US" sz="2400" b="1" dirty="0">
                <a:solidFill>
                  <a:schemeClr val="tx1"/>
                </a:solidFill>
              </a:rPr>
              <a:t>SREEPRADA CHINTAGINJALA</a:t>
            </a:r>
          </a:p>
          <a:p>
            <a:pPr marL="101600" indent="0">
              <a:buNone/>
            </a:pPr>
            <a:r>
              <a:rPr lang="en-US" sz="2400" b="1" dirty="0">
                <a:solidFill>
                  <a:schemeClr val="tx1"/>
                </a:solidFill>
              </a:rPr>
              <a:t>      20MIP10049</a:t>
            </a:r>
          </a:p>
          <a:p>
            <a:endParaRPr lang="en-US" sz="3600" b="1" dirty="0">
              <a:solidFill>
                <a:schemeClr val="tx1"/>
              </a:solidFill>
            </a:endParaRPr>
          </a:p>
          <a:p>
            <a:pPr marL="0" lvl="0" indent="0" algn="ctr" rtl="0">
              <a:spcBef>
                <a:spcPts val="600"/>
              </a:spcBef>
              <a:spcAft>
                <a:spcPts val="0"/>
              </a:spcAft>
              <a:buNone/>
            </a:pPr>
            <a:endParaRPr lang="en-US" sz="3600" b="1" dirty="0">
              <a:solidFill>
                <a:schemeClr val="tx1"/>
              </a:solidFill>
            </a:endParaRPr>
          </a:p>
        </p:txBody>
      </p:sp>
      <p:sp>
        <p:nvSpPr>
          <p:cNvPr id="480" name="Google Shape;480;p1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
        <p:nvSpPr>
          <p:cNvPr id="6" name="TextBox 5">
            <a:extLst>
              <a:ext uri="{FF2B5EF4-FFF2-40B4-BE49-F238E27FC236}">
                <a16:creationId xmlns:a16="http://schemas.microsoft.com/office/drawing/2014/main" id="{A2AFFBDB-EB3B-40BB-BECE-8C622D93FCF1}"/>
              </a:ext>
            </a:extLst>
          </p:cNvPr>
          <p:cNvSpPr txBox="1"/>
          <p:nvPr/>
        </p:nvSpPr>
        <p:spPr>
          <a:xfrm>
            <a:off x="4572000" y="2972763"/>
            <a:ext cx="5140491" cy="830997"/>
          </a:xfrm>
          <a:prstGeom prst="rect">
            <a:avLst/>
          </a:prstGeom>
          <a:noFill/>
        </p:spPr>
        <p:txBody>
          <a:bodyPr wrap="square">
            <a:spAutoFit/>
          </a:bodyPr>
          <a:lstStyle/>
          <a:p>
            <a:pPr marL="342900" indent="-342900">
              <a:buFont typeface="Wingdings" panose="05000000000000000000" pitchFamily="2" charset="2"/>
              <a:buChar char="q"/>
            </a:pPr>
            <a:r>
              <a:rPr lang="en-US" sz="2400" b="1" dirty="0">
                <a:solidFill>
                  <a:schemeClr val="tx1"/>
                </a:solidFill>
                <a:latin typeface="Source Sans Pro" panose="020B0503030403020204" pitchFamily="34" charset="0"/>
                <a:ea typeface="Source Sans Pro" panose="020B0503030403020204" pitchFamily="34" charset="0"/>
              </a:rPr>
              <a:t>VIVEK KUMAR SAHU</a:t>
            </a:r>
          </a:p>
          <a:p>
            <a:r>
              <a:rPr lang="en-US" sz="2400" b="1" dirty="0">
                <a:solidFill>
                  <a:schemeClr val="tx1"/>
                </a:solidFill>
                <a:latin typeface="Source Sans Pro" panose="020B0503030403020204" pitchFamily="34" charset="0"/>
                <a:ea typeface="Source Sans Pro" panose="020B0503030403020204" pitchFamily="34" charset="0"/>
              </a:rPr>
              <a:t>     20MIP10042</a:t>
            </a:r>
          </a:p>
        </p:txBody>
      </p:sp>
      <p:sp>
        <p:nvSpPr>
          <p:cNvPr id="8" name="TextBox 7">
            <a:extLst>
              <a:ext uri="{FF2B5EF4-FFF2-40B4-BE49-F238E27FC236}">
                <a16:creationId xmlns:a16="http://schemas.microsoft.com/office/drawing/2014/main" id="{9A29E751-7955-4D96-A879-DE65EDE3728D}"/>
              </a:ext>
            </a:extLst>
          </p:cNvPr>
          <p:cNvSpPr txBox="1"/>
          <p:nvPr/>
        </p:nvSpPr>
        <p:spPr>
          <a:xfrm>
            <a:off x="904714" y="2408345"/>
            <a:ext cx="4872788" cy="1200329"/>
          </a:xfrm>
          <a:prstGeom prst="rect">
            <a:avLst/>
          </a:prstGeom>
          <a:noFill/>
        </p:spPr>
        <p:txBody>
          <a:bodyPr wrap="square">
            <a:spAutoFit/>
          </a:bodyPr>
          <a:lstStyle/>
          <a:p>
            <a:pPr marL="342900" indent="-342900">
              <a:buFont typeface="Wingdings" panose="05000000000000000000" pitchFamily="2" charset="2"/>
              <a:buChar char="q"/>
            </a:pPr>
            <a:r>
              <a:rPr lang="en-US" sz="2400" b="1" dirty="0">
                <a:solidFill>
                  <a:schemeClr val="tx1"/>
                </a:solidFill>
                <a:latin typeface="Source Sans Pro" panose="020B0503030403020204" pitchFamily="34" charset="0"/>
                <a:ea typeface="Source Sans Pro" panose="020B0503030403020204" pitchFamily="34" charset="0"/>
              </a:rPr>
              <a:t>TELUGUNTI AKHIL</a:t>
            </a:r>
          </a:p>
          <a:p>
            <a:r>
              <a:rPr lang="en-US" sz="2400" b="1" dirty="0">
                <a:solidFill>
                  <a:schemeClr val="tx1"/>
                </a:solidFill>
                <a:latin typeface="Source Sans Pro" panose="020B0503030403020204" pitchFamily="34" charset="0"/>
                <a:ea typeface="Source Sans Pro" panose="020B0503030403020204" pitchFamily="34" charset="0"/>
              </a:rPr>
              <a:t>20MIP10045</a:t>
            </a:r>
          </a:p>
          <a:p>
            <a:endParaRPr lang="en-US" sz="2400" b="1" dirty="0">
              <a:solidFill>
                <a:schemeClr val="tx1"/>
              </a:solidFill>
              <a:latin typeface="Source Sans Pro" panose="020B0503030403020204" pitchFamily="34" charset="0"/>
              <a:ea typeface="Source Sans Pro" panose="020B0503030403020204" pitchFamily="34" charset="0"/>
            </a:endParaRPr>
          </a:p>
        </p:txBody>
      </p:sp>
      <p:sp>
        <p:nvSpPr>
          <p:cNvPr id="10" name="TextBox 9">
            <a:extLst>
              <a:ext uri="{FF2B5EF4-FFF2-40B4-BE49-F238E27FC236}">
                <a16:creationId xmlns:a16="http://schemas.microsoft.com/office/drawing/2014/main" id="{58CFE5A2-C91F-4BF8-9C80-2C390CE85FAD}"/>
              </a:ext>
            </a:extLst>
          </p:cNvPr>
          <p:cNvSpPr txBox="1"/>
          <p:nvPr/>
        </p:nvSpPr>
        <p:spPr>
          <a:xfrm>
            <a:off x="114301" y="3476227"/>
            <a:ext cx="4872788" cy="830997"/>
          </a:xfrm>
          <a:prstGeom prst="rect">
            <a:avLst/>
          </a:prstGeom>
          <a:noFill/>
        </p:spPr>
        <p:txBody>
          <a:bodyPr wrap="square">
            <a:spAutoFit/>
          </a:bodyPr>
          <a:lstStyle/>
          <a:p>
            <a:pPr marL="342900" indent="-342900">
              <a:buFont typeface="Wingdings" panose="05000000000000000000" pitchFamily="2" charset="2"/>
              <a:buChar char="q"/>
            </a:pPr>
            <a:r>
              <a:rPr lang="en-US" sz="2400" b="1" dirty="0">
                <a:latin typeface="Source Sans Pro" panose="020B0503030403020204" pitchFamily="34" charset="0"/>
                <a:ea typeface="Source Sans Pro" panose="020B0503030403020204" pitchFamily="34" charset="0"/>
              </a:rPr>
              <a:t>MANOJ SEN</a:t>
            </a:r>
          </a:p>
          <a:p>
            <a:r>
              <a:rPr lang="en-US" sz="2400" b="1" dirty="0">
                <a:latin typeface="Source Sans Pro" panose="020B0503030403020204" pitchFamily="34" charset="0"/>
                <a:ea typeface="Source Sans Pro" panose="020B0503030403020204" pitchFamily="34" charset="0"/>
              </a:rPr>
              <a:t>      20MIP10022</a:t>
            </a:r>
          </a:p>
        </p:txBody>
      </p:sp>
      <p:sp>
        <p:nvSpPr>
          <p:cNvPr id="12" name="TextBox 11">
            <a:extLst>
              <a:ext uri="{FF2B5EF4-FFF2-40B4-BE49-F238E27FC236}">
                <a16:creationId xmlns:a16="http://schemas.microsoft.com/office/drawing/2014/main" id="{4C766CE6-1E55-43FC-9596-071577F492E0}"/>
              </a:ext>
            </a:extLst>
          </p:cNvPr>
          <p:cNvSpPr txBox="1"/>
          <p:nvPr/>
        </p:nvSpPr>
        <p:spPr>
          <a:xfrm>
            <a:off x="114301" y="1251774"/>
            <a:ext cx="4872788" cy="830997"/>
          </a:xfrm>
          <a:prstGeom prst="rect">
            <a:avLst/>
          </a:prstGeom>
          <a:noFill/>
        </p:spPr>
        <p:txBody>
          <a:bodyPr wrap="square">
            <a:spAutoFit/>
          </a:bodyPr>
          <a:lstStyle/>
          <a:p>
            <a:pPr marL="342900" indent="-342900">
              <a:buFont typeface="Wingdings" panose="05000000000000000000" pitchFamily="2" charset="2"/>
              <a:buChar char="q"/>
            </a:pPr>
            <a:r>
              <a:rPr lang="en-US" sz="2400" b="1" dirty="0">
                <a:latin typeface="Source Sans Pro" panose="020B0503030403020204" pitchFamily="34" charset="0"/>
                <a:ea typeface="Source Sans Pro" panose="020B0503030403020204" pitchFamily="34" charset="0"/>
              </a:rPr>
              <a:t>JAHNAVI GADIPUDI</a:t>
            </a:r>
          </a:p>
          <a:p>
            <a:r>
              <a:rPr lang="en-US" sz="2400" b="1" dirty="0">
                <a:latin typeface="Source Sans Pro" panose="020B0503030403020204" pitchFamily="34" charset="0"/>
                <a:ea typeface="Source Sans Pro" panose="020B0503030403020204" pitchFamily="34" charset="0"/>
              </a:rPr>
              <a:t>      20MIP10040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2" name="Rectangle 1">
            <a:extLst>
              <a:ext uri="{FF2B5EF4-FFF2-40B4-BE49-F238E27FC236}">
                <a16:creationId xmlns:a16="http://schemas.microsoft.com/office/drawing/2014/main" id="{D217A837-B2E9-4ECB-BD36-3B267884BDA4}"/>
              </a:ext>
            </a:extLst>
          </p:cNvPr>
          <p:cNvSpPr/>
          <p:nvPr/>
        </p:nvSpPr>
        <p:spPr>
          <a:xfrm>
            <a:off x="185980" y="898901"/>
            <a:ext cx="8717796" cy="351811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69" name="Google Shape;469;p14"/>
          <p:cNvSpPr txBox="1">
            <a:spLocks noGrp="1"/>
          </p:cNvSpPr>
          <p:nvPr>
            <p:ph type="title"/>
          </p:nvPr>
        </p:nvSpPr>
        <p:spPr>
          <a:xfrm>
            <a:off x="939262" y="0"/>
            <a:ext cx="6996600" cy="82649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400" dirty="0">
                <a:ln>
                  <a:solidFill>
                    <a:schemeClr val="accent2">
                      <a:lumMod val="50000"/>
                    </a:schemeClr>
                  </a:solidFill>
                </a:ln>
              </a:rPr>
              <a:t>PROBLEM STATEMENT</a:t>
            </a:r>
            <a:endParaRPr sz="4400" dirty="0">
              <a:ln>
                <a:solidFill>
                  <a:schemeClr val="accent2">
                    <a:lumMod val="50000"/>
                  </a:schemeClr>
                </a:solidFill>
              </a:ln>
            </a:endParaRPr>
          </a:p>
        </p:txBody>
      </p:sp>
      <p:sp>
        <p:nvSpPr>
          <p:cNvPr id="470" name="Google Shape;470;p14"/>
          <p:cNvSpPr txBox="1"/>
          <p:nvPr/>
        </p:nvSpPr>
        <p:spPr>
          <a:xfrm>
            <a:off x="240224" y="968549"/>
            <a:ext cx="8601559" cy="3370975"/>
          </a:xfrm>
          <a:prstGeom prst="rect">
            <a:avLst/>
          </a:pr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t" anchorCtr="0">
            <a:noAutofit/>
          </a:bodyPr>
          <a:lstStyle/>
          <a:p>
            <a:pPr algn="just">
              <a:lnSpc>
                <a:spcPct val="150000"/>
              </a:lnSpc>
            </a:pPr>
            <a:r>
              <a:rPr lang="en-US" sz="1600" b="0" i="0" dirty="0">
                <a:solidFill>
                  <a:srgbClr val="3A3A3A"/>
                </a:solidFill>
                <a:effectLst/>
                <a:latin typeface="Montserrat" panose="00000500000000000000" pitchFamily="2" charset="0"/>
              </a:rPr>
              <a:t>The stock market appears in the news every day. You hear about it every time it reaches a new high or a new low. The rate of investment and business opportunities in the Stock market can increase if an efficient algorithm could be devised to predict the short term price of an individual stock.</a:t>
            </a:r>
          </a:p>
          <a:p>
            <a:pPr algn="just">
              <a:lnSpc>
                <a:spcPct val="150000"/>
              </a:lnSpc>
            </a:pPr>
            <a:r>
              <a:rPr lang="en-US" sz="1600" b="0" i="0" dirty="0">
                <a:solidFill>
                  <a:srgbClr val="3A3A3A"/>
                </a:solidFill>
                <a:effectLst/>
                <a:latin typeface="Montserrat" panose="00000500000000000000" pitchFamily="2" charset="0"/>
              </a:rPr>
              <a:t>As in review-1 we have shown you how we will carry out this project so that you can analyze your favorite stock and  can make the maximum profit from it.</a:t>
            </a:r>
          </a:p>
          <a:p>
            <a:pPr algn="just">
              <a:lnSpc>
                <a:spcPct val="150000"/>
              </a:lnSpc>
            </a:pPr>
            <a:r>
              <a:rPr lang="en-US" sz="1600" dirty="0">
                <a:solidFill>
                  <a:srgbClr val="3A3A3A"/>
                </a:solidFill>
                <a:latin typeface="Montserrat" panose="00000500000000000000" pitchFamily="2" charset="0"/>
              </a:rPr>
              <a:t>Further </a:t>
            </a:r>
            <a:r>
              <a:rPr lang="en-US" sz="1600" b="0" i="0" dirty="0">
                <a:solidFill>
                  <a:srgbClr val="3A3A3A"/>
                </a:solidFill>
                <a:effectLst/>
                <a:latin typeface="Montserrat" panose="00000500000000000000" pitchFamily="2" charset="0"/>
              </a:rPr>
              <a:t>, we will see if there is a possibility of presenting  a model using graphs which will predict stock price with a less percentage of error. And if the answer turns to be </a:t>
            </a:r>
            <a:r>
              <a:rPr lang="en-US" sz="1600" b="1" i="0" dirty="0">
                <a:solidFill>
                  <a:srgbClr val="3A3A3A"/>
                </a:solidFill>
                <a:effectLst/>
                <a:latin typeface="Montserrat" panose="00000500000000000000" pitchFamily="2" charset="0"/>
              </a:rPr>
              <a:t>YES</a:t>
            </a:r>
            <a:r>
              <a:rPr lang="en-US" sz="1600" b="0" i="0" dirty="0">
                <a:solidFill>
                  <a:srgbClr val="3A3A3A"/>
                </a:solidFill>
                <a:effectLst/>
                <a:latin typeface="Montserrat" panose="00000500000000000000" pitchFamily="2" charset="0"/>
              </a:rPr>
              <a:t>, we will also see how reliable and efficient will this model be..</a:t>
            </a:r>
          </a:p>
          <a:p>
            <a:pPr marL="0" lvl="0" indent="0" algn="just" rtl="0">
              <a:spcBef>
                <a:spcPts val="600"/>
              </a:spcBef>
              <a:spcAft>
                <a:spcPts val="0"/>
              </a:spcAft>
              <a:buNone/>
            </a:pPr>
            <a:endParaRPr sz="1200" dirty="0">
              <a:solidFill>
                <a:srgbClr val="28324A"/>
              </a:solidFill>
              <a:latin typeface="Source Sans Pro"/>
              <a:ea typeface="Source Sans Pro"/>
              <a:cs typeface="Source Sans Pro"/>
              <a:sym typeface="Source Sans Pro"/>
            </a:endParaRPr>
          </a:p>
        </p:txBody>
      </p:sp>
      <p:sp>
        <p:nvSpPr>
          <p:cNvPr id="473" name="Google Shape;473;p14"/>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Google Shape;493;p17"/>
          <p:cNvSpPr txBox="1">
            <a:spLocks noGrp="1"/>
          </p:cNvSpPr>
          <p:nvPr>
            <p:ph type="body" idx="1"/>
          </p:nvPr>
        </p:nvSpPr>
        <p:spPr>
          <a:xfrm>
            <a:off x="1273125" y="-80777"/>
            <a:ext cx="5813580" cy="819900"/>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en-US" dirty="0"/>
              <a:t>SYSTEM ARCHITECTURE DIAGRAM</a:t>
            </a:r>
            <a:endParaRPr dirty="0"/>
          </a:p>
        </p:txBody>
      </p:sp>
      <p:sp>
        <p:nvSpPr>
          <p:cNvPr id="494" name="Google Shape;494;p17"/>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
        <p:nvSpPr>
          <p:cNvPr id="4" name="Rectangle 3">
            <a:extLst>
              <a:ext uri="{FF2B5EF4-FFF2-40B4-BE49-F238E27FC236}">
                <a16:creationId xmlns:a16="http://schemas.microsoft.com/office/drawing/2014/main" id="{A56C697C-922B-49CE-9D1E-0928CFB826E8}"/>
              </a:ext>
            </a:extLst>
          </p:cNvPr>
          <p:cNvSpPr/>
          <p:nvPr/>
        </p:nvSpPr>
        <p:spPr>
          <a:xfrm>
            <a:off x="7317756" y="1670552"/>
            <a:ext cx="1639019" cy="39681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Volume Variation</a:t>
            </a:r>
          </a:p>
        </p:txBody>
      </p:sp>
      <p:sp>
        <p:nvSpPr>
          <p:cNvPr id="5" name="Rectangle 4">
            <a:extLst>
              <a:ext uri="{FF2B5EF4-FFF2-40B4-BE49-F238E27FC236}">
                <a16:creationId xmlns:a16="http://schemas.microsoft.com/office/drawing/2014/main" id="{FA76DF2A-4966-4AB5-BD6B-FA49812C66BA}"/>
              </a:ext>
            </a:extLst>
          </p:cNvPr>
          <p:cNvSpPr/>
          <p:nvPr/>
        </p:nvSpPr>
        <p:spPr>
          <a:xfrm>
            <a:off x="1608658" y="1627421"/>
            <a:ext cx="1069676" cy="43994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Trend</a:t>
            </a:r>
          </a:p>
        </p:txBody>
      </p:sp>
      <p:sp>
        <p:nvSpPr>
          <p:cNvPr id="9" name="Rectangle 8">
            <a:extLst>
              <a:ext uri="{FF2B5EF4-FFF2-40B4-BE49-F238E27FC236}">
                <a16:creationId xmlns:a16="http://schemas.microsoft.com/office/drawing/2014/main" id="{AD568787-70EA-4301-B2C8-08476877BC0B}"/>
              </a:ext>
            </a:extLst>
          </p:cNvPr>
          <p:cNvSpPr/>
          <p:nvPr/>
        </p:nvSpPr>
        <p:spPr>
          <a:xfrm>
            <a:off x="4421949" y="1676680"/>
            <a:ext cx="2044460" cy="43994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just"/>
            <a:r>
              <a:rPr lang="en-US" dirty="0"/>
              <a:t>Continuous UP/DOWN</a:t>
            </a:r>
          </a:p>
        </p:txBody>
      </p:sp>
      <p:sp>
        <p:nvSpPr>
          <p:cNvPr id="7" name="Rectangle 6">
            <a:extLst>
              <a:ext uri="{FF2B5EF4-FFF2-40B4-BE49-F238E27FC236}">
                <a16:creationId xmlns:a16="http://schemas.microsoft.com/office/drawing/2014/main" id="{47909478-38C7-4057-9A10-EBACD0E7663D}"/>
              </a:ext>
            </a:extLst>
          </p:cNvPr>
          <p:cNvSpPr/>
          <p:nvPr/>
        </p:nvSpPr>
        <p:spPr>
          <a:xfrm>
            <a:off x="4021394" y="977216"/>
            <a:ext cx="1130709" cy="517586"/>
          </a:xfrm>
          <a:prstGeom prst="rect">
            <a:avLst/>
          </a:prstGeom>
          <a:solidFill>
            <a:schemeClr val="bg1"/>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Rectangle 1">
            <a:extLst>
              <a:ext uri="{FF2B5EF4-FFF2-40B4-BE49-F238E27FC236}">
                <a16:creationId xmlns:a16="http://schemas.microsoft.com/office/drawing/2014/main" id="{93305EB8-0CB1-4CCB-87E0-A2E0003E2FF2}"/>
              </a:ext>
            </a:extLst>
          </p:cNvPr>
          <p:cNvSpPr/>
          <p:nvPr/>
        </p:nvSpPr>
        <p:spPr>
          <a:xfrm>
            <a:off x="2694039" y="835716"/>
            <a:ext cx="2458064" cy="43994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YAHOO Finance Data</a:t>
            </a:r>
          </a:p>
        </p:txBody>
      </p:sp>
      <p:sp>
        <p:nvSpPr>
          <p:cNvPr id="8" name="Rectangle 7">
            <a:extLst>
              <a:ext uri="{FF2B5EF4-FFF2-40B4-BE49-F238E27FC236}">
                <a16:creationId xmlns:a16="http://schemas.microsoft.com/office/drawing/2014/main" id="{4787ECF6-3391-42FD-8071-C59863CB034F}"/>
              </a:ext>
            </a:extLst>
          </p:cNvPr>
          <p:cNvSpPr/>
          <p:nvPr/>
        </p:nvSpPr>
        <p:spPr>
          <a:xfrm>
            <a:off x="3084394" y="2571750"/>
            <a:ext cx="1610979" cy="62182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PREDICTION</a:t>
            </a:r>
          </a:p>
          <a:p>
            <a:pPr algn="ctr"/>
            <a:r>
              <a:rPr lang="en-US" dirty="0"/>
              <a:t>MODEL</a:t>
            </a:r>
          </a:p>
        </p:txBody>
      </p:sp>
      <p:sp>
        <p:nvSpPr>
          <p:cNvPr id="11" name="Parallelogram 10">
            <a:extLst>
              <a:ext uri="{FF2B5EF4-FFF2-40B4-BE49-F238E27FC236}">
                <a16:creationId xmlns:a16="http://schemas.microsoft.com/office/drawing/2014/main" id="{B29C7B99-4C82-4100-B986-18A5D44C9E6E}"/>
              </a:ext>
            </a:extLst>
          </p:cNvPr>
          <p:cNvSpPr/>
          <p:nvPr/>
        </p:nvSpPr>
        <p:spPr>
          <a:xfrm rot="2548627">
            <a:off x="3453154" y="3406897"/>
            <a:ext cx="873457" cy="621826"/>
          </a:xfrm>
          <a:prstGeom prst="parallelogram">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B447A87C-0CD3-44F3-880D-C6326440989F}"/>
              </a:ext>
            </a:extLst>
          </p:cNvPr>
          <p:cNvSpPr txBox="1"/>
          <p:nvPr/>
        </p:nvSpPr>
        <p:spPr>
          <a:xfrm>
            <a:off x="3507475" y="3414782"/>
            <a:ext cx="914474" cy="523220"/>
          </a:xfrm>
          <a:prstGeom prst="rect">
            <a:avLst/>
          </a:prstGeom>
          <a:noFill/>
        </p:spPr>
        <p:txBody>
          <a:bodyPr wrap="square" rtlCol="0">
            <a:spAutoFit/>
          </a:bodyPr>
          <a:lstStyle/>
          <a:p>
            <a:r>
              <a:rPr lang="en-US" dirty="0">
                <a:solidFill>
                  <a:schemeClr val="bg1"/>
                </a:solidFill>
              </a:rPr>
              <a:t>trend&gt;</a:t>
            </a:r>
          </a:p>
          <a:p>
            <a:r>
              <a:rPr lang="en-US" dirty="0">
                <a:solidFill>
                  <a:schemeClr val="bg1"/>
                </a:solidFill>
              </a:rPr>
              <a:t>threshold</a:t>
            </a:r>
          </a:p>
        </p:txBody>
      </p:sp>
      <p:sp>
        <p:nvSpPr>
          <p:cNvPr id="13" name="Rectangle 12">
            <a:extLst>
              <a:ext uri="{FF2B5EF4-FFF2-40B4-BE49-F238E27FC236}">
                <a16:creationId xmlns:a16="http://schemas.microsoft.com/office/drawing/2014/main" id="{2AE3A249-3671-4CC4-B9D0-8BF1374E41DE}"/>
              </a:ext>
            </a:extLst>
          </p:cNvPr>
          <p:cNvSpPr/>
          <p:nvPr/>
        </p:nvSpPr>
        <p:spPr>
          <a:xfrm>
            <a:off x="2641797" y="4121623"/>
            <a:ext cx="716019" cy="43994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UP</a:t>
            </a:r>
          </a:p>
        </p:txBody>
      </p:sp>
      <p:sp>
        <p:nvSpPr>
          <p:cNvPr id="14" name="Rectangle 13">
            <a:extLst>
              <a:ext uri="{FF2B5EF4-FFF2-40B4-BE49-F238E27FC236}">
                <a16:creationId xmlns:a16="http://schemas.microsoft.com/office/drawing/2014/main" id="{C459A1FC-0788-4BB7-AE93-76188E6B0C44}"/>
              </a:ext>
            </a:extLst>
          </p:cNvPr>
          <p:cNvSpPr/>
          <p:nvPr/>
        </p:nvSpPr>
        <p:spPr>
          <a:xfrm>
            <a:off x="4421949" y="4121624"/>
            <a:ext cx="914474" cy="5232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DOWN</a:t>
            </a:r>
          </a:p>
        </p:txBody>
      </p:sp>
      <p:sp>
        <p:nvSpPr>
          <p:cNvPr id="16" name="Arrow: Bent-Up 15">
            <a:extLst>
              <a:ext uri="{FF2B5EF4-FFF2-40B4-BE49-F238E27FC236}">
                <a16:creationId xmlns:a16="http://schemas.microsoft.com/office/drawing/2014/main" id="{C60A668C-A385-4D1A-ABD4-9A7825CDFFDF}"/>
              </a:ext>
            </a:extLst>
          </p:cNvPr>
          <p:cNvSpPr/>
          <p:nvPr/>
        </p:nvSpPr>
        <p:spPr>
          <a:xfrm flipV="1">
            <a:off x="5152103" y="985922"/>
            <a:ext cx="3145736" cy="641498"/>
          </a:xfrm>
          <a:prstGeom prst="bentUpArrow">
            <a:avLst>
              <a:gd name="adj1" fmla="val 0"/>
              <a:gd name="adj2" fmla="val 19681"/>
              <a:gd name="adj3" fmla="val 2500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ln>
                <a:solidFill>
                  <a:schemeClr val="tx1"/>
                </a:solidFill>
              </a:ln>
              <a:solidFill>
                <a:schemeClr val="tx1"/>
              </a:solidFill>
            </a:endParaRPr>
          </a:p>
        </p:txBody>
      </p:sp>
      <p:sp>
        <p:nvSpPr>
          <p:cNvPr id="22" name="Arrow: Down 21">
            <a:extLst>
              <a:ext uri="{FF2B5EF4-FFF2-40B4-BE49-F238E27FC236}">
                <a16:creationId xmlns:a16="http://schemas.microsoft.com/office/drawing/2014/main" id="{E5ED2ECF-6690-476E-8930-6460E6CE843D}"/>
              </a:ext>
            </a:extLst>
          </p:cNvPr>
          <p:cNvSpPr/>
          <p:nvPr/>
        </p:nvSpPr>
        <p:spPr>
          <a:xfrm>
            <a:off x="4872251" y="1275664"/>
            <a:ext cx="177421" cy="351756"/>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Arrow: Bent-Up 22">
            <a:extLst>
              <a:ext uri="{FF2B5EF4-FFF2-40B4-BE49-F238E27FC236}">
                <a16:creationId xmlns:a16="http://schemas.microsoft.com/office/drawing/2014/main" id="{C9A7D920-D591-49BA-89B6-3C1AC8DAC3ED}"/>
              </a:ext>
            </a:extLst>
          </p:cNvPr>
          <p:cNvSpPr/>
          <p:nvPr/>
        </p:nvSpPr>
        <p:spPr>
          <a:xfrm flipH="1" flipV="1">
            <a:off x="1939669" y="1043898"/>
            <a:ext cx="723331" cy="583521"/>
          </a:xfrm>
          <a:prstGeom prst="bentUpArrow">
            <a:avLst>
              <a:gd name="adj1" fmla="val 3905"/>
              <a:gd name="adj2" fmla="val 18408"/>
              <a:gd name="adj3" fmla="val 2500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Arrow: Bent-Up 23">
            <a:extLst>
              <a:ext uri="{FF2B5EF4-FFF2-40B4-BE49-F238E27FC236}">
                <a16:creationId xmlns:a16="http://schemas.microsoft.com/office/drawing/2014/main" id="{019E5DA1-1963-4657-9AA9-E68D506B4C67}"/>
              </a:ext>
            </a:extLst>
          </p:cNvPr>
          <p:cNvSpPr/>
          <p:nvPr/>
        </p:nvSpPr>
        <p:spPr>
          <a:xfrm rot="10800000">
            <a:off x="3654975" y="1152115"/>
            <a:ext cx="263987" cy="1390560"/>
          </a:xfrm>
          <a:prstGeom prst="ben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Arrow: Down 24">
            <a:extLst>
              <a:ext uri="{FF2B5EF4-FFF2-40B4-BE49-F238E27FC236}">
                <a16:creationId xmlns:a16="http://schemas.microsoft.com/office/drawing/2014/main" id="{845A6287-80D9-4311-BD7C-61388AF44334}"/>
              </a:ext>
            </a:extLst>
          </p:cNvPr>
          <p:cNvSpPr/>
          <p:nvPr/>
        </p:nvSpPr>
        <p:spPr>
          <a:xfrm flipH="1">
            <a:off x="4032416" y="3120557"/>
            <a:ext cx="147499" cy="32966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Arrow: Bent-Up 25">
            <a:extLst>
              <a:ext uri="{FF2B5EF4-FFF2-40B4-BE49-F238E27FC236}">
                <a16:creationId xmlns:a16="http://schemas.microsoft.com/office/drawing/2014/main" id="{8831107F-C541-42E1-84AE-DF08B43381C1}"/>
              </a:ext>
            </a:extLst>
          </p:cNvPr>
          <p:cNvSpPr/>
          <p:nvPr/>
        </p:nvSpPr>
        <p:spPr>
          <a:xfrm flipV="1">
            <a:off x="4381509" y="3722140"/>
            <a:ext cx="627723" cy="345599"/>
          </a:xfrm>
          <a:prstGeom prst="ben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7867FC43-1F60-453B-AC0E-5A945DB41246}"/>
              </a:ext>
            </a:extLst>
          </p:cNvPr>
          <p:cNvPicPr>
            <a:picLocks noChangeAspect="1"/>
          </p:cNvPicPr>
          <p:nvPr/>
        </p:nvPicPr>
        <p:blipFill>
          <a:blip r:embed="rId3"/>
          <a:stretch>
            <a:fillRect/>
          </a:stretch>
        </p:blipFill>
        <p:spPr>
          <a:xfrm flipH="1">
            <a:off x="2878944" y="3591389"/>
            <a:ext cx="614958" cy="523220"/>
          </a:xfrm>
          <a:prstGeom prst="rect">
            <a:avLst/>
          </a:prstGeom>
        </p:spPr>
      </p:pic>
      <p:sp>
        <p:nvSpPr>
          <p:cNvPr id="28" name="TextBox 27">
            <a:extLst>
              <a:ext uri="{FF2B5EF4-FFF2-40B4-BE49-F238E27FC236}">
                <a16:creationId xmlns:a16="http://schemas.microsoft.com/office/drawing/2014/main" id="{77C1108B-F5D3-4CB2-8273-D4C90349AB95}"/>
              </a:ext>
            </a:extLst>
          </p:cNvPr>
          <p:cNvSpPr txBox="1"/>
          <p:nvPr/>
        </p:nvSpPr>
        <p:spPr>
          <a:xfrm>
            <a:off x="2291661" y="3676392"/>
            <a:ext cx="716019" cy="307777"/>
          </a:xfrm>
          <a:prstGeom prst="rect">
            <a:avLst/>
          </a:prstGeom>
          <a:noFill/>
        </p:spPr>
        <p:txBody>
          <a:bodyPr wrap="square" rtlCol="0">
            <a:spAutoFit/>
          </a:bodyPr>
          <a:lstStyle/>
          <a:p>
            <a:r>
              <a:rPr lang="en-US" dirty="0"/>
              <a:t>TRUE</a:t>
            </a:r>
          </a:p>
        </p:txBody>
      </p:sp>
      <p:sp>
        <p:nvSpPr>
          <p:cNvPr id="29" name="TextBox 28">
            <a:extLst>
              <a:ext uri="{FF2B5EF4-FFF2-40B4-BE49-F238E27FC236}">
                <a16:creationId xmlns:a16="http://schemas.microsoft.com/office/drawing/2014/main" id="{38BA8E7E-9D65-4E84-A35F-8161068A3462}"/>
              </a:ext>
            </a:extLst>
          </p:cNvPr>
          <p:cNvSpPr txBox="1"/>
          <p:nvPr/>
        </p:nvSpPr>
        <p:spPr>
          <a:xfrm>
            <a:off x="4913737" y="3663514"/>
            <a:ext cx="914474" cy="307777"/>
          </a:xfrm>
          <a:prstGeom prst="rect">
            <a:avLst/>
          </a:prstGeom>
          <a:noFill/>
        </p:spPr>
        <p:txBody>
          <a:bodyPr wrap="square" rtlCol="0">
            <a:spAutoFit/>
          </a:bodyPr>
          <a:lstStyle/>
          <a:p>
            <a:r>
              <a:rPr lang="en-US" dirty="0"/>
              <a:t>FALSE</a:t>
            </a:r>
          </a:p>
        </p:txBody>
      </p:sp>
      <p:sp>
        <p:nvSpPr>
          <p:cNvPr id="30" name="Arrow: Bent-Up 29">
            <a:extLst>
              <a:ext uri="{FF2B5EF4-FFF2-40B4-BE49-F238E27FC236}">
                <a16:creationId xmlns:a16="http://schemas.microsoft.com/office/drawing/2014/main" id="{A24319A9-4EDA-4C36-A392-1BACAB900C47}"/>
              </a:ext>
            </a:extLst>
          </p:cNvPr>
          <p:cNvSpPr/>
          <p:nvPr/>
        </p:nvSpPr>
        <p:spPr>
          <a:xfrm rot="5400000" flipV="1">
            <a:off x="5999622" y="806254"/>
            <a:ext cx="925732" cy="3534224"/>
          </a:xfrm>
          <a:prstGeom prst="bentUpArrow">
            <a:avLst>
              <a:gd name="adj1" fmla="val 3761"/>
              <a:gd name="adj2" fmla="val 13943"/>
              <a:gd name="adj3" fmla="val 2500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Arrow: Down 30">
            <a:extLst>
              <a:ext uri="{FF2B5EF4-FFF2-40B4-BE49-F238E27FC236}">
                <a16:creationId xmlns:a16="http://schemas.microsoft.com/office/drawing/2014/main" id="{BD706773-F3AA-4954-AA5B-EDAE220B0004}"/>
              </a:ext>
            </a:extLst>
          </p:cNvPr>
          <p:cNvSpPr/>
          <p:nvPr/>
        </p:nvSpPr>
        <p:spPr>
          <a:xfrm>
            <a:off x="4421949" y="2110500"/>
            <a:ext cx="263988" cy="439948"/>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Arrow: Bent-Up 31">
            <a:extLst>
              <a:ext uri="{FF2B5EF4-FFF2-40B4-BE49-F238E27FC236}">
                <a16:creationId xmlns:a16="http://schemas.microsoft.com/office/drawing/2014/main" id="{5F31665E-AD8C-4711-9FF8-09F94496DC77}"/>
              </a:ext>
            </a:extLst>
          </p:cNvPr>
          <p:cNvSpPr/>
          <p:nvPr/>
        </p:nvSpPr>
        <p:spPr>
          <a:xfrm rot="5400000">
            <a:off x="2272294" y="2181006"/>
            <a:ext cx="925734" cy="698460"/>
          </a:xfrm>
          <a:prstGeom prst="bentUpArrow">
            <a:avLst>
              <a:gd name="adj1" fmla="val 3908"/>
              <a:gd name="adj2" fmla="val 12299"/>
              <a:gd name="adj3" fmla="val 2500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44"/>
          <p:cNvSpPr txBox="1">
            <a:spLocks noGrp="1"/>
          </p:cNvSpPr>
          <p:nvPr>
            <p:ph type="title"/>
          </p:nvPr>
        </p:nvSpPr>
        <p:spPr>
          <a:xfrm>
            <a:off x="918862" y="254534"/>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solidFill>
                  <a:srgbClr val="28324A"/>
                </a:solidFill>
              </a:rPr>
              <a:t>MODULES IDENTIFICATION</a:t>
            </a:r>
            <a:endParaRPr sz="4000" dirty="0"/>
          </a:p>
        </p:txBody>
      </p:sp>
      <p:sp>
        <p:nvSpPr>
          <p:cNvPr id="889" name="Google Shape;889;p44"/>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cxnSp>
        <p:nvCxnSpPr>
          <p:cNvPr id="902" name="Google Shape;902;p44"/>
          <p:cNvCxnSpPr>
            <a:cxnSpLocks/>
          </p:cNvCxnSpPr>
          <p:nvPr/>
        </p:nvCxnSpPr>
        <p:spPr>
          <a:xfrm>
            <a:off x="705594" y="1724185"/>
            <a:ext cx="2549050" cy="0"/>
          </a:xfrm>
          <a:prstGeom prst="straightConnector1">
            <a:avLst/>
          </a:prstGeom>
          <a:noFill/>
          <a:ln w="9525" cap="flat" cmpd="sng">
            <a:solidFill>
              <a:schemeClr val="accent3"/>
            </a:solidFill>
            <a:prstDash val="solid"/>
            <a:round/>
            <a:headEnd type="oval" w="med" len="med"/>
            <a:tailEnd type="oval" w="med" len="med"/>
          </a:ln>
        </p:spPr>
      </p:cxnSp>
      <p:sp>
        <p:nvSpPr>
          <p:cNvPr id="903" name="Google Shape;903;p44"/>
          <p:cNvSpPr txBox="1"/>
          <p:nvPr/>
        </p:nvSpPr>
        <p:spPr>
          <a:xfrm>
            <a:off x="6854100" y="2904934"/>
            <a:ext cx="2289900" cy="282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endParaRPr sz="1000" dirty="0">
              <a:solidFill>
                <a:schemeClr val="dk2"/>
              </a:solidFill>
              <a:latin typeface="Source Sans Pro"/>
              <a:ea typeface="Source Sans Pro"/>
              <a:cs typeface="Source Sans Pro"/>
              <a:sym typeface="Source Sans Pro"/>
            </a:endParaRPr>
          </a:p>
        </p:txBody>
      </p:sp>
      <p:cxnSp>
        <p:nvCxnSpPr>
          <p:cNvPr id="904" name="Google Shape;904;p44"/>
          <p:cNvCxnSpPr>
            <a:cxnSpLocks/>
          </p:cNvCxnSpPr>
          <p:nvPr/>
        </p:nvCxnSpPr>
        <p:spPr>
          <a:xfrm>
            <a:off x="705594" y="2329131"/>
            <a:ext cx="3308467" cy="0"/>
          </a:xfrm>
          <a:prstGeom prst="straightConnector1">
            <a:avLst/>
          </a:prstGeom>
          <a:noFill/>
          <a:ln w="9525" cap="flat" cmpd="sng">
            <a:solidFill>
              <a:schemeClr val="accent4"/>
            </a:solidFill>
            <a:prstDash val="solid"/>
            <a:round/>
            <a:headEnd type="oval" w="med" len="med"/>
            <a:tailEnd type="oval" w="med" len="med"/>
          </a:ln>
        </p:spPr>
      </p:cxnSp>
      <p:sp>
        <p:nvSpPr>
          <p:cNvPr id="905" name="Google Shape;905;p44"/>
          <p:cNvSpPr txBox="1"/>
          <p:nvPr/>
        </p:nvSpPr>
        <p:spPr>
          <a:xfrm>
            <a:off x="6698389" y="1842156"/>
            <a:ext cx="2289900" cy="282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endParaRPr lang="en-US" sz="1000" dirty="0">
              <a:solidFill>
                <a:schemeClr val="dk2"/>
              </a:solidFill>
              <a:latin typeface="Source Sans Pro"/>
              <a:ea typeface="Source Sans Pro"/>
              <a:cs typeface="Source Sans Pro"/>
              <a:sym typeface="Source Sans Pro"/>
            </a:endParaRPr>
          </a:p>
        </p:txBody>
      </p:sp>
      <p:cxnSp>
        <p:nvCxnSpPr>
          <p:cNvPr id="906" name="Google Shape;906;p44"/>
          <p:cNvCxnSpPr>
            <a:cxnSpLocks/>
            <a:endCxn id="909" idx="3"/>
          </p:cNvCxnSpPr>
          <p:nvPr/>
        </p:nvCxnSpPr>
        <p:spPr>
          <a:xfrm flipV="1">
            <a:off x="747162" y="3575210"/>
            <a:ext cx="3638529" cy="13556"/>
          </a:xfrm>
          <a:prstGeom prst="straightConnector1">
            <a:avLst/>
          </a:prstGeom>
          <a:ln>
            <a:headEnd type="oval" w="med" len="med"/>
            <a:tailEnd type="oval" w="med" len="med"/>
          </a:ln>
        </p:spPr>
        <p:style>
          <a:lnRef idx="1">
            <a:schemeClr val="dk1"/>
          </a:lnRef>
          <a:fillRef idx="0">
            <a:schemeClr val="dk1"/>
          </a:fillRef>
          <a:effectRef idx="0">
            <a:schemeClr val="dk1"/>
          </a:effectRef>
          <a:fontRef idx="minor">
            <a:schemeClr val="tx1"/>
          </a:fontRef>
        </p:style>
      </p:cxnSp>
      <p:sp>
        <p:nvSpPr>
          <p:cNvPr id="907" name="Google Shape;907;p44"/>
          <p:cNvSpPr txBox="1"/>
          <p:nvPr/>
        </p:nvSpPr>
        <p:spPr>
          <a:xfrm>
            <a:off x="6815575" y="2407959"/>
            <a:ext cx="2289900" cy="282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endParaRPr lang="en-US" sz="1000" dirty="0">
              <a:solidFill>
                <a:schemeClr val="dk2"/>
              </a:solidFill>
              <a:latin typeface="Source Sans Pro"/>
              <a:ea typeface="Source Sans Pro"/>
              <a:cs typeface="Source Sans Pro"/>
              <a:sym typeface="Source Sans Pro"/>
            </a:endParaRPr>
          </a:p>
        </p:txBody>
      </p:sp>
      <p:sp>
        <p:nvSpPr>
          <p:cNvPr id="909" name="Google Shape;909;p44"/>
          <p:cNvSpPr txBox="1"/>
          <p:nvPr/>
        </p:nvSpPr>
        <p:spPr>
          <a:xfrm>
            <a:off x="620260" y="1553567"/>
            <a:ext cx="3765431" cy="4043285"/>
          </a:xfrm>
          <a:prstGeom prst="rect">
            <a:avLst/>
          </a:prstGeom>
          <a:noFill/>
          <a:ln>
            <a:noFill/>
          </a:ln>
        </p:spPr>
        <p:txBody>
          <a:bodyPr spcFirstLastPara="1" wrap="square" lIns="0" tIns="0" rIns="0" bIns="0" anchor="ctr" anchorCtr="0">
            <a:noAutofit/>
          </a:bodyPr>
          <a:lstStyle/>
          <a:p>
            <a:pPr marL="342900" indent="-342900">
              <a:buFont typeface="Wingdings" panose="05000000000000000000" pitchFamily="2" charset="2"/>
              <a:buChar char="q"/>
            </a:pPr>
            <a:r>
              <a:rPr lang="en-US" altLang="ko-KR" sz="2000" b="1" dirty="0">
                <a:solidFill>
                  <a:schemeClr val="tx1">
                    <a:lumMod val="75000"/>
                    <a:lumOff val="25000"/>
                  </a:schemeClr>
                </a:solidFill>
                <a:cs typeface="Arial" pitchFamily="34" charset="0"/>
              </a:rPr>
              <a:t>IMPORTING DATA</a:t>
            </a:r>
          </a:p>
          <a:p>
            <a:endParaRPr lang="en-US" altLang="ko-KR" sz="2000" b="1" dirty="0">
              <a:solidFill>
                <a:schemeClr val="tx1">
                  <a:lumMod val="75000"/>
                  <a:lumOff val="25000"/>
                </a:schemeClr>
              </a:solidFill>
              <a:cs typeface="Arial" pitchFamily="34" charset="0"/>
            </a:endParaRPr>
          </a:p>
          <a:p>
            <a:pPr marL="342900" indent="-342900">
              <a:buFont typeface="Wingdings" panose="05000000000000000000" pitchFamily="2" charset="2"/>
              <a:buChar char="q"/>
            </a:pPr>
            <a:r>
              <a:rPr lang="en-US" altLang="ko-KR" sz="2000" b="1" dirty="0">
                <a:solidFill>
                  <a:schemeClr val="tx1">
                    <a:lumMod val="75000"/>
                    <a:lumOff val="25000"/>
                  </a:schemeClr>
                </a:solidFill>
                <a:cs typeface="Arial" pitchFamily="34" charset="0"/>
              </a:rPr>
              <a:t>IDENTIFYING TRENDS</a:t>
            </a:r>
          </a:p>
          <a:p>
            <a:endParaRPr lang="en-US" altLang="ko-KR" sz="2000" b="1" dirty="0">
              <a:solidFill>
                <a:schemeClr val="tx1">
                  <a:lumMod val="75000"/>
                  <a:lumOff val="25000"/>
                </a:schemeClr>
              </a:solidFill>
              <a:cs typeface="Arial" pitchFamily="34" charset="0"/>
            </a:endParaRPr>
          </a:p>
          <a:p>
            <a:pPr marL="342900" indent="-342900">
              <a:buFont typeface="Wingdings" panose="05000000000000000000" pitchFamily="2" charset="2"/>
              <a:buChar char="q"/>
            </a:pPr>
            <a:r>
              <a:rPr lang="en-US" altLang="ko-KR" sz="2000" b="1" dirty="0">
                <a:solidFill>
                  <a:schemeClr val="tx1">
                    <a:lumMod val="75000"/>
                    <a:lumOff val="25000"/>
                  </a:schemeClr>
                </a:solidFill>
                <a:cs typeface="Arial" pitchFamily="34" charset="0"/>
              </a:rPr>
              <a:t>DATA COLLECTION</a:t>
            </a:r>
          </a:p>
          <a:p>
            <a:endParaRPr lang="en-US" altLang="ko-KR" sz="2000" b="1" dirty="0">
              <a:solidFill>
                <a:schemeClr val="tx1">
                  <a:lumMod val="75000"/>
                  <a:lumOff val="25000"/>
                </a:schemeClr>
              </a:solidFill>
              <a:cs typeface="Arial" pitchFamily="34" charset="0"/>
            </a:endParaRPr>
          </a:p>
          <a:p>
            <a:pPr marL="342900" indent="-342900">
              <a:buFont typeface="Wingdings" panose="05000000000000000000" pitchFamily="2" charset="2"/>
              <a:buChar char="q"/>
            </a:pPr>
            <a:r>
              <a:rPr lang="en-US" altLang="ko-KR" sz="2000" b="1" dirty="0">
                <a:solidFill>
                  <a:schemeClr val="tx1">
                    <a:lumMod val="75000"/>
                    <a:lumOff val="25000"/>
                  </a:schemeClr>
                </a:solidFill>
                <a:cs typeface="Arial" pitchFamily="34" charset="0"/>
              </a:rPr>
              <a:t>PRE-PROCESSING</a:t>
            </a:r>
          </a:p>
          <a:p>
            <a:pPr marL="0" marR="0" lvl="0" indent="0" algn="l" rtl="0">
              <a:lnSpc>
                <a:spcPct val="100000"/>
              </a:lnSpc>
              <a:spcBef>
                <a:spcPts val="0"/>
              </a:spcBef>
              <a:spcAft>
                <a:spcPts val="0"/>
              </a:spcAft>
              <a:buNone/>
            </a:pPr>
            <a:endParaRPr lang="en-US" sz="2000" dirty="0">
              <a:solidFill>
                <a:schemeClr val="dk2"/>
              </a:solidFill>
              <a:latin typeface="Source Sans Pro"/>
              <a:ea typeface="Source Sans Pro"/>
              <a:cs typeface="Source Sans Pro"/>
              <a:sym typeface="Source Sans Pro"/>
            </a:endParaRPr>
          </a:p>
          <a:p>
            <a:endParaRPr lang="en-US" altLang="ko-KR" sz="2000" b="1" dirty="0">
              <a:solidFill>
                <a:schemeClr val="tx1">
                  <a:lumMod val="75000"/>
                  <a:lumOff val="25000"/>
                </a:schemeClr>
              </a:solidFill>
              <a:cs typeface="Arial" pitchFamily="34" charset="0"/>
            </a:endParaRPr>
          </a:p>
          <a:p>
            <a:pPr marL="0" marR="0" lvl="0" indent="0" algn="l" rtl="0">
              <a:lnSpc>
                <a:spcPct val="100000"/>
              </a:lnSpc>
              <a:spcBef>
                <a:spcPts val="0"/>
              </a:spcBef>
              <a:spcAft>
                <a:spcPts val="0"/>
              </a:spcAft>
              <a:buNone/>
            </a:pPr>
            <a:endParaRPr lang="en-US" sz="2000" dirty="0">
              <a:solidFill>
                <a:schemeClr val="dk2"/>
              </a:solidFill>
              <a:latin typeface="Source Sans Pro"/>
              <a:ea typeface="Source Sans Pro"/>
              <a:cs typeface="Source Sans Pro"/>
              <a:sym typeface="Source Sans Pro"/>
            </a:endParaRPr>
          </a:p>
          <a:p>
            <a:pPr marL="342900" indent="-342900">
              <a:buFont typeface="Wingdings" panose="05000000000000000000" pitchFamily="2" charset="2"/>
              <a:buChar char="q"/>
            </a:pPr>
            <a:endParaRPr lang="en-US" altLang="ko-KR" sz="2000" b="1" dirty="0">
              <a:solidFill>
                <a:schemeClr val="tx1">
                  <a:lumMod val="75000"/>
                  <a:lumOff val="25000"/>
                </a:schemeClr>
              </a:solidFill>
              <a:cs typeface="Arial" pitchFamily="34" charset="0"/>
            </a:endParaRPr>
          </a:p>
          <a:p>
            <a:pPr marL="342900" indent="-342900">
              <a:buFont typeface="Wingdings" panose="05000000000000000000" pitchFamily="2" charset="2"/>
              <a:buChar char="q"/>
            </a:pPr>
            <a:endParaRPr lang="en-US" altLang="ko-KR" sz="2000" b="1" dirty="0">
              <a:solidFill>
                <a:schemeClr val="tx1">
                  <a:lumMod val="75000"/>
                  <a:lumOff val="25000"/>
                </a:schemeClr>
              </a:solidFill>
              <a:cs typeface="Arial" pitchFamily="34" charset="0"/>
            </a:endParaRPr>
          </a:p>
          <a:p>
            <a:pPr marL="0" marR="0" lvl="0" indent="0" algn="l" rtl="0">
              <a:lnSpc>
                <a:spcPct val="100000"/>
              </a:lnSpc>
              <a:spcBef>
                <a:spcPts val="0"/>
              </a:spcBef>
              <a:spcAft>
                <a:spcPts val="0"/>
              </a:spcAft>
              <a:buNone/>
            </a:pPr>
            <a:endParaRPr lang="en-US" sz="2000" dirty="0">
              <a:solidFill>
                <a:schemeClr val="dk2"/>
              </a:solidFill>
              <a:latin typeface="Source Sans Pro"/>
              <a:ea typeface="Source Sans Pro"/>
              <a:cs typeface="Source Sans Pro"/>
              <a:sym typeface="Source Sans Pro"/>
            </a:endParaRPr>
          </a:p>
          <a:p>
            <a:endParaRPr lang="ko-KR" altLang="en-US" sz="2000" b="1" dirty="0">
              <a:solidFill>
                <a:schemeClr val="tx1">
                  <a:lumMod val="75000"/>
                  <a:lumOff val="25000"/>
                </a:schemeClr>
              </a:solidFill>
              <a:cs typeface="Arial" pitchFamily="34" charset="0"/>
            </a:endParaRPr>
          </a:p>
          <a:p>
            <a:pPr marL="0" marR="0" lvl="0" indent="0" algn="l" rtl="0">
              <a:lnSpc>
                <a:spcPct val="100000"/>
              </a:lnSpc>
              <a:spcBef>
                <a:spcPts val="0"/>
              </a:spcBef>
              <a:spcAft>
                <a:spcPts val="0"/>
              </a:spcAft>
              <a:buNone/>
            </a:pPr>
            <a:endParaRPr sz="2000" dirty="0">
              <a:solidFill>
                <a:schemeClr val="dk2"/>
              </a:solidFill>
              <a:latin typeface="Source Sans Pro"/>
              <a:ea typeface="Source Sans Pro"/>
              <a:cs typeface="Source Sans Pro"/>
              <a:sym typeface="Source Sans Pro"/>
            </a:endParaRPr>
          </a:p>
        </p:txBody>
      </p:sp>
      <p:cxnSp>
        <p:nvCxnSpPr>
          <p:cNvPr id="16" name="Straight Connector 15">
            <a:extLst>
              <a:ext uri="{FF2B5EF4-FFF2-40B4-BE49-F238E27FC236}">
                <a16:creationId xmlns:a16="http://schemas.microsoft.com/office/drawing/2014/main" id="{8F9AD12A-8FA3-4BFC-8689-5A96140BE668}"/>
              </a:ext>
            </a:extLst>
          </p:cNvPr>
          <p:cNvCxnSpPr/>
          <p:nvPr/>
        </p:nvCxnSpPr>
        <p:spPr>
          <a:xfrm>
            <a:off x="705594" y="2983424"/>
            <a:ext cx="3106989" cy="0"/>
          </a:xfrm>
          <a:prstGeom prst="line">
            <a:avLst/>
          </a:prstGeom>
        </p:spPr>
        <p:style>
          <a:lnRef idx="1">
            <a:schemeClr val="accent2"/>
          </a:lnRef>
          <a:fillRef idx="0">
            <a:schemeClr val="accent2"/>
          </a:fillRef>
          <a:effectRef idx="0">
            <a:schemeClr val="accent2"/>
          </a:effectRef>
          <a:fontRef idx="minor">
            <a:schemeClr val="tx1"/>
          </a:fontRef>
        </p:style>
      </p:cxnSp>
      <p:pic>
        <p:nvPicPr>
          <p:cNvPr id="17" name="Picture 16">
            <a:extLst>
              <a:ext uri="{FF2B5EF4-FFF2-40B4-BE49-F238E27FC236}">
                <a16:creationId xmlns:a16="http://schemas.microsoft.com/office/drawing/2014/main" id="{7BE905AC-54CD-4B79-AAE0-D1942DE1BE63}"/>
              </a:ext>
            </a:extLst>
          </p:cNvPr>
          <p:cNvPicPr>
            <a:picLocks noChangeAspect="1"/>
          </p:cNvPicPr>
          <p:nvPr/>
        </p:nvPicPr>
        <p:blipFill>
          <a:blip r:embed="rId3"/>
          <a:stretch>
            <a:fillRect/>
          </a:stretch>
        </p:blipFill>
        <p:spPr>
          <a:xfrm>
            <a:off x="657195" y="2923381"/>
            <a:ext cx="3638529" cy="11791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22"/>
          <p:cNvSpPr txBox="1">
            <a:spLocks noGrp="1"/>
          </p:cNvSpPr>
          <p:nvPr>
            <p:ph type="title"/>
          </p:nvPr>
        </p:nvSpPr>
        <p:spPr>
          <a:xfrm>
            <a:off x="947011" y="211100"/>
            <a:ext cx="6996600" cy="71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 </a:t>
            </a:r>
            <a:r>
              <a:rPr lang="en" dirty="0">
                <a:solidFill>
                  <a:schemeClr val="accent2"/>
                </a:solidFill>
              </a:rPr>
              <a:t>QUOTES </a:t>
            </a:r>
            <a:r>
              <a:rPr lang="en" dirty="0"/>
              <a:t>IS WORTH A THOUSAND WORDS</a:t>
            </a:r>
            <a:endParaRPr dirty="0"/>
          </a:p>
        </p:txBody>
      </p:sp>
      <p:sp>
        <p:nvSpPr>
          <p:cNvPr id="541" name="Google Shape;541;p22"/>
          <p:cNvSpPr txBox="1">
            <a:spLocks noGrp="1"/>
          </p:cNvSpPr>
          <p:nvPr>
            <p:ph type="body" idx="1"/>
          </p:nvPr>
        </p:nvSpPr>
        <p:spPr>
          <a:xfrm>
            <a:off x="0" y="1401076"/>
            <a:ext cx="2945783" cy="2470500"/>
          </a:xfrm>
          <a:prstGeom prst="rect">
            <a:avLst/>
          </a:prstGeom>
        </p:spPr>
        <p:txBody>
          <a:bodyPr spcFirstLastPara="1" wrap="square" lIns="91425" tIns="91425" rIns="91425" bIns="91425" anchor="ctr" anchorCtr="0">
            <a:noAutofit/>
          </a:bodyPr>
          <a:lstStyle/>
          <a:p>
            <a:pPr marL="0" lvl="0" indent="0" algn="r" rtl="0">
              <a:spcBef>
                <a:spcPts val="600"/>
              </a:spcBef>
              <a:spcAft>
                <a:spcPts val="0"/>
              </a:spcAft>
              <a:buNone/>
            </a:pPr>
            <a:r>
              <a:rPr lang="en-US" sz="2400" b="0" i="1" dirty="0">
                <a:solidFill>
                  <a:srgbClr val="111111"/>
                </a:solidFill>
                <a:effectLst/>
                <a:latin typeface="SourceSansPro"/>
              </a:rPr>
              <a:t>"The individual investor should act consistently as an investor and not as a speculator."</a:t>
            </a:r>
            <a:endParaRPr sz="2800" dirty="0"/>
          </a:p>
        </p:txBody>
      </p:sp>
      <p:sp>
        <p:nvSpPr>
          <p:cNvPr id="544" name="Google Shape;544;p22"/>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pic>
        <p:nvPicPr>
          <p:cNvPr id="4" name="Picture 3">
            <a:extLst>
              <a:ext uri="{FF2B5EF4-FFF2-40B4-BE49-F238E27FC236}">
                <a16:creationId xmlns:a16="http://schemas.microsoft.com/office/drawing/2014/main" id="{090D9138-5857-4901-BEF3-7C851F3FC3C0}"/>
              </a:ext>
            </a:extLst>
          </p:cNvPr>
          <p:cNvPicPr>
            <a:picLocks noChangeAspect="1"/>
          </p:cNvPicPr>
          <p:nvPr/>
        </p:nvPicPr>
        <p:blipFill>
          <a:blip r:embed="rId3"/>
          <a:stretch>
            <a:fillRect/>
          </a:stretch>
        </p:blipFill>
        <p:spPr>
          <a:xfrm>
            <a:off x="4967207" y="1295884"/>
            <a:ext cx="2535103" cy="2381250"/>
          </a:xfrm>
          <a:prstGeom prst="rect">
            <a:avLst/>
          </a:prstGeom>
        </p:spPr>
      </p:pic>
      <p:sp>
        <p:nvSpPr>
          <p:cNvPr id="11" name="TextBox 10">
            <a:extLst>
              <a:ext uri="{FF2B5EF4-FFF2-40B4-BE49-F238E27FC236}">
                <a16:creationId xmlns:a16="http://schemas.microsoft.com/office/drawing/2014/main" id="{2FE242DD-0434-421F-A339-D075D96C9A2F}"/>
              </a:ext>
            </a:extLst>
          </p:cNvPr>
          <p:cNvSpPr txBox="1"/>
          <p:nvPr/>
        </p:nvSpPr>
        <p:spPr>
          <a:xfrm>
            <a:off x="4967207" y="3738341"/>
            <a:ext cx="2535103" cy="461665"/>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2400" dirty="0"/>
              <a:t>Ben Graham</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33"/>
          <p:cNvSpPr txBox="1">
            <a:spLocks noGrp="1"/>
          </p:cNvSpPr>
          <p:nvPr>
            <p:ph type="body" idx="4294967295"/>
          </p:nvPr>
        </p:nvSpPr>
        <p:spPr>
          <a:xfrm>
            <a:off x="38525" y="3144988"/>
            <a:ext cx="4726983" cy="3231397"/>
          </a:xfrm>
          <a:prstGeom prst="rect">
            <a:avLst/>
          </a:prstGeom>
        </p:spPr>
        <p:txBody>
          <a:bodyPr spcFirstLastPara="1" wrap="square" lIns="91425" tIns="91425" rIns="91425" bIns="91425" anchor="b" anchorCtr="0">
            <a:noAutofit/>
          </a:bodyPr>
          <a:lstStyle/>
          <a:p>
            <a:pPr marL="342900" indent="-342900">
              <a:buFont typeface="Wingdings" panose="05000000000000000000" pitchFamily="2" charset="2"/>
              <a:buChar char="Ø"/>
            </a:pPr>
            <a:r>
              <a:rPr lang="en-US" b="1" i="0" dirty="0">
                <a:solidFill>
                  <a:schemeClr val="accent2">
                    <a:lumMod val="50000"/>
                  </a:schemeClr>
                </a:solidFill>
                <a:effectLst/>
                <a:latin typeface="Algerian" panose="04020705040A02060702" pitchFamily="82" charset="0"/>
              </a:rPr>
              <a:t>The Python Bible Volume 5: Python For Finance (Stock Analysis, Trading, Share Prices)</a:t>
            </a:r>
          </a:p>
          <a:p>
            <a:pPr marL="285750" indent="-285750">
              <a:buFont typeface="Wingdings" panose="05000000000000000000" pitchFamily="2" charset="2"/>
              <a:buChar char="Ø"/>
            </a:pPr>
            <a:r>
              <a:rPr lang="en-US" sz="1800" b="1" dirty="0">
                <a:solidFill>
                  <a:schemeClr val="accent2">
                    <a:lumMod val="50000"/>
                  </a:schemeClr>
                </a:solidFill>
                <a:latin typeface="Algerian" panose="04020705040A02060702" pitchFamily="82" charset="0"/>
              </a:rPr>
              <a:t>STOCKER, MATPLOTLIB, </a:t>
            </a:r>
            <a:r>
              <a:rPr lang="en-US" sz="1800" b="1" i="0" dirty="0">
                <a:solidFill>
                  <a:schemeClr val="accent2">
                    <a:lumMod val="50000"/>
                  </a:schemeClr>
                </a:solidFill>
                <a:effectLst/>
                <a:latin typeface="Algerian" panose="04020705040A02060702" pitchFamily="82" charset="0"/>
              </a:rPr>
              <a:t>Chrome Inspector (Dev Tools) etc. </a:t>
            </a:r>
          </a:p>
          <a:p>
            <a:pPr marL="342900" indent="-342900">
              <a:buFont typeface="Wingdings" panose="05000000000000000000" pitchFamily="2" charset="2"/>
              <a:buChar char="Ø"/>
            </a:pPr>
            <a:r>
              <a:rPr lang="en-US" b="1" dirty="0">
                <a:solidFill>
                  <a:schemeClr val="accent2">
                    <a:lumMod val="50000"/>
                  </a:schemeClr>
                </a:solidFill>
                <a:latin typeface="Algerian" panose="04020705040A02060702" pitchFamily="82" charset="0"/>
              </a:rPr>
              <a:t>https://towardsdatascience.com/stock-market-analysis-in-python-part-1-getting-data-by-web-scraping-cb0589aca178</a:t>
            </a:r>
          </a:p>
          <a:p>
            <a:pPr marL="0" indent="0">
              <a:buNone/>
            </a:pPr>
            <a:endParaRPr lang="en-US" b="1" i="0" dirty="0">
              <a:solidFill>
                <a:schemeClr val="accent2">
                  <a:lumMod val="50000"/>
                </a:schemeClr>
              </a:solidFill>
              <a:effectLst/>
              <a:latin typeface="Algerian" panose="04020705040A02060702" pitchFamily="82" charset="0"/>
            </a:endParaRPr>
          </a:p>
          <a:p>
            <a:endParaRPr lang="en-US" dirty="0">
              <a:solidFill>
                <a:schemeClr val="accent2">
                  <a:lumMod val="50000"/>
                </a:schemeClr>
              </a:solidFill>
              <a:latin typeface="Algerian" panose="04020705040A02060702" pitchFamily="82" charset="0"/>
            </a:endParaRPr>
          </a:p>
          <a:p>
            <a:pPr marL="0" indent="0">
              <a:buNone/>
            </a:pPr>
            <a:endParaRPr lang="en-US" b="1" i="0" dirty="0">
              <a:solidFill>
                <a:schemeClr val="accent2">
                  <a:lumMod val="50000"/>
                </a:schemeClr>
              </a:solidFill>
              <a:effectLst/>
              <a:latin typeface="Algerian" panose="04020705040A02060702" pitchFamily="82" charset="0"/>
            </a:endParaRPr>
          </a:p>
          <a:p>
            <a:pPr marL="0" lvl="0" indent="0" algn="l" rtl="0">
              <a:spcBef>
                <a:spcPts val="600"/>
              </a:spcBef>
              <a:spcAft>
                <a:spcPts val="0"/>
              </a:spcAft>
              <a:buNone/>
            </a:pPr>
            <a:endParaRPr dirty="0">
              <a:latin typeface="Algerian" panose="04020705040A02060702" pitchFamily="82" charset="0"/>
            </a:endParaRPr>
          </a:p>
        </p:txBody>
      </p:sp>
      <p:sp>
        <p:nvSpPr>
          <p:cNvPr id="696" name="Google Shape;696;p33"/>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grpSp>
        <p:nvGrpSpPr>
          <p:cNvPr id="697" name="Google Shape;697;p33"/>
          <p:cNvGrpSpPr/>
          <p:nvPr/>
        </p:nvGrpSpPr>
        <p:grpSpPr>
          <a:xfrm>
            <a:off x="5011702" y="465959"/>
            <a:ext cx="2736410" cy="4222433"/>
            <a:chOff x="2112475" y="238125"/>
            <a:chExt cx="3395050" cy="5238750"/>
          </a:xfrm>
        </p:grpSpPr>
        <p:sp>
          <p:nvSpPr>
            <p:cNvPr id="698" name="Google Shape;698;p33"/>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6D5EABC6-949B-419C-BEBF-70B7BA9D40B5}"/>
              </a:ext>
            </a:extLst>
          </p:cNvPr>
          <p:cNvPicPr>
            <a:picLocks noChangeAspect="1"/>
          </p:cNvPicPr>
          <p:nvPr/>
        </p:nvPicPr>
        <p:blipFill>
          <a:blip r:embed="rId3"/>
          <a:stretch>
            <a:fillRect/>
          </a:stretch>
        </p:blipFill>
        <p:spPr>
          <a:xfrm>
            <a:off x="5067946" y="845001"/>
            <a:ext cx="2595966" cy="3456792"/>
          </a:xfrm>
          <a:prstGeom prst="rect">
            <a:avLst/>
          </a:prstGeom>
        </p:spPr>
      </p:pic>
      <p:sp>
        <p:nvSpPr>
          <p:cNvPr id="4" name="TextBox 3">
            <a:extLst>
              <a:ext uri="{FF2B5EF4-FFF2-40B4-BE49-F238E27FC236}">
                <a16:creationId xmlns:a16="http://schemas.microsoft.com/office/drawing/2014/main" id="{4309D72F-B2E6-4DC0-92F1-D05624162D94}"/>
              </a:ext>
            </a:extLst>
          </p:cNvPr>
          <p:cNvSpPr txBox="1"/>
          <p:nvPr/>
        </p:nvSpPr>
        <p:spPr>
          <a:xfrm>
            <a:off x="480447" y="325464"/>
            <a:ext cx="3651852" cy="52322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sz="2800" dirty="0"/>
              <a:t>REFERENCES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35"/>
          <p:cNvSpPr txBox="1">
            <a:spLocks noGrp="1"/>
          </p:cNvSpPr>
          <p:nvPr>
            <p:ph type="ctrTitle" idx="4294967295"/>
          </p:nvPr>
        </p:nvSpPr>
        <p:spPr>
          <a:xfrm>
            <a:off x="1275150" y="1278550"/>
            <a:ext cx="65937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0000"/>
              <a:t>THANKS!</a:t>
            </a:r>
            <a:endParaRPr sz="10000"/>
          </a:p>
        </p:txBody>
      </p:sp>
      <p:sp>
        <p:nvSpPr>
          <p:cNvPr id="720" name="Google Shape;720;p35"/>
          <p:cNvSpPr txBox="1">
            <a:spLocks noGrp="1"/>
          </p:cNvSpPr>
          <p:nvPr>
            <p:ph type="subTitle" idx="4294967295"/>
          </p:nvPr>
        </p:nvSpPr>
        <p:spPr>
          <a:xfrm>
            <a:off x="1275150" y="2325749"/>
            <a:ext cx="6593700" cy="983139"/>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3600" b="1" dirty="0"/>
              <a:t>Any questions?</a:t>
            </a:r>
            <a:endParaRPr sz="3600" b="1" dirty="0"/>
          </a:p>
          <a:p>
            <a:pPr marL="0" lvl="0" indent="0" algn="ctr" rtl="0">
              <a:spcBef>
                <a:spcPts val="600"/>
              </a:spcBef>
              <a:spcAft>
                <a:spcPts val="0"/>
              </a:spcAft>
              <a:buNone/>
            </a:pPr>
            <a:endParaRPr sz="3600" b="1" dirty="0"/>
          </a:p>
        </p:txBody>
      </p:sp>
      <p:sp>
        <p:nvSpPr>
          <p:cNvPr id="721" name="Google Shape;721;p35"/>
          <p:cNvSpPr txBox="1">
            <a:spLocks noGrp="1"/>
          </p:cNvSpPr>
          <p:nvPr>
            <p:ph type="sldNum" idx="12"/>
          </p:nvPr>
        </p:nvSpPr>
        <p:spPr>
          <a:xfrm>
            <a:off x="8556775" y="4826200"/>
            <a:ext cx="548700" cy="31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Quince template">
  <a:themeElements>
    <a:clrScheme name="Custom 347">
      <a:dk1>
        <a:srgbClr val="28324A"/>
      </a:dk1>
      <a:lt1>
        <a:srgbClr val="FFFFFF"/>
      </a:lt1>
      <a:dk2>
        <a:srgbClr val="707685"/>
      </a:dk2>
      <a:lt2>
        <a:srgbClr val="E5E5E5"/>
      </a:lt2>
      <a:accent1>
        <a:srgbClr val="00CEF6"/>
      </a:accent1>
      <a:accent2>
        <a:srgbClr val="3C78D8"/>
      </a:accent2>
      <a:accent3>
        <a:srgbClr val="00A7C8"/>
      </a:accent3>
      <a:accent4>
        <a:srgbClr val="8EC400"/>
      </a:accent4>
      <a:accent5>
        <a:srgbClr val="AFF000"/>
      </a:accent5>
      <a:accent6>
        <a:srgbClr val="7F7F7F"/>
      </a:accent6>
      <a:hlink>
        <a:srgbClr val="28324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TotalTime>
  <Words>298</Words>
  <Application>Microsoft Office PowerPoint</Application>
  <PresentationFormat>On-screen Show (16:9)</PresentationFormat>
  <Paragraphs>65</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SourceSansPro</vt:lpstr>
      <vt:lpstr>Algerian</vt:lpstr>
      <vt:lpstr>Source Sans Pro</vt:lpstr>
      <vt:lpstr>Wingdings</vt:lpstr>
      <vt:lpstr>Arial</vt:lpstr>
      <vt:lpstr>Montserrat</vt:lpstr>
      <vt:lpstr>Oswald</vt:lpstr>
      <vt:lpstr>Quince template</vt:lpstr>
      <vt:lpstr>PROJECT EXHIBITION – 1 COURSE CODE – DSN2098  REVIEW-2</vt:lpstr>
      <vt:lpstr>STOCK MARKET DATA AND ANALYSIS IN PYTHON</vt:lpstr>
      <vt:lpstr>MEET OUR TEAM</vt:lpstr>
      <vt:lpstr>PROBLEM STATEMENT</vt:lpstr>
      <vt:lpstr>PowerPoint Presentation</vt:lpstr>
      <vt:lpstr>MODULES IDENTIFICATION</vt:lpstr>
      <vt:lpstr>A QUOTES IS WORTH A THOUSAND WORDS</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MARKET DATA AND ANALYSIS IN PYTHON</dc:title>
  <cp:lastModifiedBy>vivek</cp:lastModifiedBy>
  <cp:revision>6</cp:revision>
  <dcterms:modified xsi:type="dcterms:W3CDTF">2021-12-11T11:24:59Z</dcterms:modified>
</cp:coreProperties>
</file>